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omments/modernComment_14B_617E32E1.xml" ContentType="application/vnd.ms-powerpoint.comment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4" r:id="rId4"/>
  </p:sldMasterIdLst>
  <p:notesMasterIdLst>
    <p:notesMasterId r:id="rId20"/>
  </p:notesMasterIdLst>
  <p:handoutMasterIdLst>
    <p:handoutMasterId r:id="rId21"/>
  </p:handoutMasterIdLst>
  <p:sldIdLst>
    <p:sldId id="256" r:id="rId5"/>
    <p:sldId id="328" r:id="rId6"/>
    <p:sldId id="257" r:id="rId7"/>
    <p:sldId id="262" r:id="rId8"/>
    <p:sldId id="329" r:id="rId9"/>
    <p:sldId id="319" r:id="rId10"/>
    <p:sldId id="322" r:id="rId11"/>
    <p:sldId id="330" r:id="rId12"/>
    <p:sldId id="331" r:id="rId13"/>
    <p:sldId id="323" r:id="rId14"/>
    <p:sldId id="325" r:id="rId15"/>
    <p:sldId id="324" r:id="rId16"/>
    <p:sldId id="326" r:id="rId17"/>
    <p:sldId id="327" r:id="rId18"/>
    <p:sldId id="268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8CEE880-0E7A-0C15-5FAF-4A70B232C60D}" name="איילה ירחי" initials="אי" userId="S::guy_ayala@office.eduil.org::a76c6643-7073-420d-8fef-f52fd94dac3a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8598D"/>
    <a:srgbClr val="646C92"/>
    <a:srgbClr val="5A6B76"/>
    <a:srgbClr val="5A6E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505E3EF-67EA-436B-97B2-0124C06EBD24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5660" autoAdjust="0"/>
  </p:normalViewPr>
  <p:slideViewPr>
    <p:cSldViewPr snapToGrid="0">
      <p:cViewPr varScale="1">
        <p:scale>
          <a:sx n="106" d="100"/>
          <a:sy n="106" d="100"/>
        </p:scale>
        <p:origin x="792" y="96"/>
      </p:cViewPr>
      <p:guideLst/>
    </p:cSldViewPr>
  </p:slideViewPr>
  <p:outlineViewPr>
    <p:cViewPr>
      <p:scale>
        <a:sx n="33" d="100"/>
        <a:sy n="33" d="100"/>
      </p:scale>
      <p:origin x="0" y="-4464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3149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8/10/relationships/authors" Target="author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comments/modernComment_14B_617E32E1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FA56E405-81CB-4CDE-B22B-600E1D85892C}" authorId="{B8CEE880-0E7A-0C15-5FAF-4A70B232C60D}" created="2024-09-09T09:18:15.936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1635660513" sldId="331"/>
      <ac:picMk id="5" creationId="{B9577759-E9AA-FE66-348B-67354E666180}"/>
    </ac:deMkLst>
    <p188:txBody>
      <a:bodyPr/>
      <a:lstStyle/>
      <a:p>
        <a:r>
          <a:rPr lang="en-US"/>
          <a:t>Description of the Flow Diagram:
Download IMDb Data: Retrieves IMDb dataset from URLs and loads it into DataFrames.
Preprocess Data: Tokenizes and prepares documents from NLTK and IMDb.
Train Word2Vec Model: Trains a Word2Vec model on the processed documents.
Generate Document Embeddings: Computes embeddings for each document.
Create Vector Database: Maps document indices to content.
Initialize Flask App: Sets up the Flask application and session management.
Load GPT-2 Tokenizer &amp; Model: Loads the pre-trained GPT-2 tokenizer and model for text generation.
/chat API Endpoint Handling: Processes incoming chat requests to generate responses based on query embeddings and retrieved documents.
Generate Response with GPT-2: Uses GPT-2 to generate a coherent response.
Return Generated Response: Sends the generated response back to the user.</a:t>
        </a:r>
      </a:p>
    </p188:txBody>
  </p188:cm>
</p188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FE52182-8ED2-2CD9-1769-D9951A99393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873A34-C368-6B6E-8816-ABC664A8575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2FBC06-9676-42B7-A8B4-279236EF9829}" type="datetimeFigureOut">
              <a:rPr lang="en-US" smtClean="0"/>
              <a:t>9/9/2024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355158-3742-8894-B074-C872916FE8A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6B5579-9D25-81D6-8171-2F8C3F5377E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B3735C-CF2D-4272-874B-84D65FE3CA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6658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C63451-F71A-45EA-8B10-04A09C28CC19}" type="datetimeFigureOut">
              <a:rPr lang="en-US" smtClean="0"/>
              <a:t>9/9/2024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8B270D-091D-4ED2-8C85-0898DD7D9F2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31187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B270D-091D-4ED2-8C85-0898DD7D9F2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31412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12FDEA-03A1-4F6D-A72C-F016AC56B49F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1185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12FDEA-03A1-4F6D-A72C-F016AC56B49F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39901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12FDEA-03A1-4F6D-A72C-F016AC56B49F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0664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12FDEA-03A1-4F6D-A72C-F016AC56B49F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90146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12FDEA-03A1-4F6D-A72C-F016AC56B49F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99695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B270D-091D-4ED2-8C85-0898DD7D9F21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73320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B270D-091D-4ED2-8C85-0898DD7D9F21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55031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B270D-091D-4ED2-8C85-0898DD7D9F21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41651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12FDEA-03A1-4F6D-A72C-F016AC56B49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9276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12FDEA-03A1-4F6D-A72C-F016AC56B49F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07041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12FDEA-03A1-4F6D-A72C-F016AC56B49F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7752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12FDEA-03A1-4F6D-A72C-F016AC56B49F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2079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12FDEA-03A1-4F6D-A72C-F016AC56B49F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517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12FDEA-03A1-4F6D-A72C-F016AC56B49F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0402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A1826-1B3E-4E2E-8D6C-93BCEAA3D6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07200" y="1096965"/>
            <a:ext cx="7977600" cy="2085696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B5F0CE-1714-4650-9690-5676C06349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6000" y="3945771"/>
            <a:ext cx="5760000" cy="1832730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2400" i="0" spc="5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D0CA85-BF38-4762-934C-D00F2047C2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CA3C9-6579-49D9-A5FD-20231FB4B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9B94FE-6287-4D49-B0E5-FE9A9BA75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0C0B2A-3FD1-4235-A16E-0ED1E028A93E}"/>
              </a:ext>
            </a:extLst>
          </p:cNvPr>
          <p:cNvCxnSpPr>
            <a:cxnSpLocks/>
          </p:cNvCxnSpPr>
          <p:nvPr/>
        </p:nvCxnSpPr>
        <p:spPr>
          <a:xfrm>
            <a:off x="5826000" y="3525773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9494E066-0146-46E9-BAF1-C33240ABA294}"/>
              </a:ext>
            </a:extLst>
          </p:cNvPr>
          <p:cNvGrpSpPr/>
          <p:nvPr/>
        </p:nvGrpSpPr>
        <p:grpSpPr>
          <a:xfrm rot="2700000">
            <a:off x="10127693" y="4178240"/>
            <a:ext cx="633413" cy="1862138"/>
            <a:chOff x="5959192" y="333389"/>
            <a:chExt cx="633413" cy="1862138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B02BD80B-C499-4DAC-9580-575B04F8658F}"/>
                </a:ext>
              </a:extLst>
            </p:cNvPr>
            <p:cNvGrpSpPr/>
            <p:nvPr/>
          </p:nvGrpSpPr>
          <p:grpSpPr>
            <a:xfrm>
              <a:off x="5959192" y="333389"/>
              <a:ext cx="633413" cy="1419225"/>
              <a:chOff x="5959192" y="333389"/>
              <a:chExt cx="633413" cy="1419225"/>
            </a:xfrm>
          </p:grpSpPr>
          <p:sp>
            <p:nvSpPr>
              <p:cNvPr id="11" name="Freeform 68">
                <a:extLst>
                  <a:ext uri="{FF2B5EF4-FFF2-40B4-BE49-F238E27FC236}">
                    <a16:creationId xmlns:a16="http://schemas.microsoft.com/office/drawing/2014/main" id="{CCF069F3-858C-4C67-90C2-46017C3D4C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9192" y="333389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69">
                <a:extLst>
                  <a:ext uri="{FF2B5EF4-FFF2-40B4-BE49-F238E27FC236}">
                    <a16:creationId xmlns:a16="http://schemas.microsoft.com/office/drawing/2014/main" id="{8A1FFA52-DFA8-4A81-8A85-50BE13257F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78280" y="333389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0" name="Line 70">
              <a:extLst>
                <a:ext uri="{FF2B5EF4-FFF2-40B4-BE49-F238E27FC236}">
                  <a16:creationId xmlns:a16="http://schemas.microsoft.com/office/drawing/2014/main" id="{BAEDA471-60CB-4A0C-B9AD-B2B3C51EA2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278280" y="333389"/>
              <a:ext cx="0" cy="1862138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78525174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FB6D0-92CA-4910-AE77-E238F4C89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913172-A138-4DD4-A5B1-58BA625078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3897B9-E4AD-469B-A60D-9A1A4BD19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C5E1B0-48D6-4F99-9955-39958BA96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9F49DA-55D4-4E36-AEB9-A0E99E31A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183816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FEBC7C-C5C1-4A79-A195-B35701C289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D34A74-3328-469B-ABCA-96F2FE3687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AE19AB-5637-455E-89C3-B41702C20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64F2A3-EBEE-4F42-BAC2-A482F00E6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FE1C27-1A43-4B0B-88D0-0C5FE1DBE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318446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ubtitl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2F9E50B4-1616-9029-9FC0-901DDF9BF6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49680" y="0"/>
            <a:ext cx="774232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0307" y="430521"/>
            <a:ext cx="3389065" cy="1847528"/>
          </a:xfrm>
        </p:spPr>
        <p:txBody>
          <a:bodyPr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A3805DED-0C97-4EF7-B1E1-0E016E0537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54839" y="2511829"/>
            <a:ext cx="540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74FFBCF-911F-5818-60FE-B018CA677353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30307" y="2745610"/>
            <a:ext cx="3389065" cy="3499611"/>
          </a:xfrm>
        </p:spPr>
        <p:txBody>
          <a:bodyPr>
            <a:normAutofit/>
          </a:bodyPr>
          <a:lstStyle>
            <a:lvl1pPr marL="0" indent="0" algn="ctr">
              <a:buNone/>
              <a:defRPr lang="en-US" sz="2000" kern="1200" spc="50" dirty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0000" indent="0">
              <a:buNone/>
              <a:defRPr/>
            </a:lvl2pPr>
            <a:lvl3pPr marL="720000" indent="0">
              <a:buNone/>
              <a:defRPr/>
            </a:lvl3pPr>
            <a:lvl4pPr marL="1080000" indent="0">
              <a:buNone/>
              <a:defRPr/>
            </a:lvl4pPr>
            <a:lvl5pPr marL="1440000" indent="0">
              <a:buNone/>
              <a:defRPr/>
            </a:lvl5pPr>
          </a:lstStyle>
          <a:p>
            <a:pPr marL="0" indent="0" algn="ctr">
              <a:buNone/>
            </a:pPr>
            <a:r>
              <a:rPr lang="en-US" dirty="0"/>
              <a:t>Click to add text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F1A84F6-2D30-446A-9D91-44FBCB82567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979988" y="430521"/>
            <a:ext cx="6681704" cy="6019264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0523768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07C0FA93-7C0D-4CC0-BB42-DF569688ED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2643" y="995760"/>
            <a:ext cx="5170860" cy="4869882"/>
          </a:xfrm>
        </p:spPr>
        <p:txBody>
          <a:bodyPr anchor="ctr"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C9D32952-2D0C-4A3E-9354-E014C717894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654800" y="430213"/>
            <a:ext cx="4995863" cy="5997574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dirty="0"/>
              <a:t>Click to add picture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6D3DA45-FD99-405B-8BF9-260DD97C0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39998" y="5634038"/>
            <a:ext cx="2216150" cy="1177924"/>
            <a:chOff x="4987925" y="2840038"/>
            <a:chExt cx="2216150" cy="1177924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5C2A03C-F372-4C6D-929D-FD97AD4396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8FEDBB3-0BD6-41BC-BB57-9FEC2E96C0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7D12B81D-3F14-4DA1-BECA-669824832A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14" name="Freeform 68">
                  <a:extLst>
                    <a:ext uri="{FF2B5EF4-FFF2-40B4-BE49-F238E27FC236}">
                      <a16:creationId xmlns:a16="http://schemas.microsoft.com/office/drawing/2014/main" id="{EA11E57D-88DD-4899-907A-2A5772002FE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" name="Freeform 69">
                  <a:extLst>
                    <a:ext uri="{FF2B5EF4-FFF2-40B4-BE49-F238E27FC236}">
                      <a16:creationId xmlns:a16="http://schemas.microsoft.com/office/drawing/2014/main" id="{7A5AEE18-30A4-4777-975F-02D107A171B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6" name="Line 70">
                  <a:extLst>
                    <a:ext uri="{FF2B5EF4-FFF2-40B4-BE49-F238E27FC236}">
                      <a16:creationId xmlns:a16="http://schemas.microsoft.com/office/drawing/2014/main" id="{39EA21FB-AE36-478E-9770-CB842814390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BC45D5C4-2D3A-4F84-BED1-D9B75234B0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11" name="Freeform 68">
                  <a:extLst>
                    <a:ext uri="{FF2B5EF4-FFF2-40B4-BE49-F238E27FC236}">
                      <a16:creationId xmlns:a16="http://schemas.microsoft.com/office/drawing/2014/main" id="{259762E8-7432-4501-9FE5-92B04D37C76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" name="Freeform 69">
                  <a:extLst>
                    <a:ext uri="{FF2B5EF4-FFF2-40B4-BE49-F238E27FC236}">
                      <a16:creationId xmlns:a16="http://schemas.microsoft.com/office/drawing/2014/main" id="{FF91FD3E-0148-4B50-8906-7D9CD382A35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" name="Line 70">
                  <a:extLst>
                    <a:ext uri="{FF2B5EF4-FFF2-40B4-BE49-F238E27FC236}">
                      <a16:creationId xmlns:a16="http://schemas.microsoft.com/office/drawing/2014/main" id="{506FA1AD-488A-4FD4-A79F-4343698EA73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E79776F-EEB5-464D-19DD-92EC7B3B3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1939998" y="49440"/>
            <a:ext cx="2216150" cy="1177924"/>
            <a:chOff x="4987925" y="2840038"/>
            <a:chExt cx="2216150" cy="1177924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309A16CC-7006-C92A-F15C-618A3235AF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035D8D8D-001E-352F-FE03-CC3EE1D7CF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51CE1C6F-D1A5-FD45-5120-8F87F05DCFD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29" name="Freeform 68">
                  <a:extLst>
                    <a:ext uri="{FF2B5EF4-FFF2-40B4-BE49-F238E27FC236}">
                      <a16:creationId xmlns:a16="http://schemas.microsoft.com/office/drawing/2014/main" id="{FE946A41-95B9-A9F4-17ED-A0113124469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0" name="Freeform 69">
                  <a:extLst>
                    <a:ext uri="{FF2B5EF4-FFF2-40B4-BE49-F238E27FC236}">
                      <a16:creationId xmlns:a16="http://schemas.microsoft.com/office/drawing/2014/main" id="{FDFB515A-8805-F10C-2933-35BDDF1DD3E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1" name="Line 70">
                  <a:extLst>
                    <a:ext uri="{FF2B5EF4-FFF2-40B4-BE49-F238E27FC236}">
                      <a16:creationId xmlns:a16="http://schemas.microsoft.com/office/drawing/2014/main" id="{F63B17C2-189B-28FA-8876-976CC481C76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613E90FB-54AC-A2FC-9D01-C95ACC91FC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25" name="Freeform 68">
                  <a:extLst>
                    <a:ext uri="{FF2B5EF4-FFF2-40B4-BE49-F238E27FC236}">
                      <a16:creationId xmlns:a16="http://schemas.microsoft.com/office/drawing/2014/main" id="{58A6A556-AB2C-1636-63D4-9E2806E3671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7" name="Freeform 69">
                  <a:extLst>
                    <a:ext uri="{FF2B5EF4-FFF2-40B4-BE49-F238E27FC236}">
                      <a16:creationId xmlns:a16="http://schemas.microsoft.com/office/drawing/2014/main" id="{A43047F1-413F-99DB-01CC-293FC1813A5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8" name="Line 70">
                  <a:extLst>
                    <a:ext uri="{FF2B5EF4-FFF2-40B4-BE49-F238E27FC236}">
                      <a16:creationId xmlns:a16="http://schemas.microsoft.com/office/drawing/2014/main" id="{47C2B72F-C97F-770D-5F99-50DD97EB279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4726990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07C0FA93-7C0D-4CC0-BB42-DF569688ED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2643" y="995761"/>
            <a:ext cx="5160757" cy="2972990"/>
          </a:xfrm>
        </p:spPr>
        <p:txBody>
          <a:bodyPr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0" name="Subtitle 7">
            <a:extLst>
              <a:ext uri="{FF2B5EF4-FFF2-40B4-BE49-F238E27FC236}">
                <a16:creationId xmlns:a16="http://schemas.microsoft.com/office/drawing/2014/main" id="{C2777538-58E6-494C-A27B-B70346B0F39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62643" y="4081727"/>
            <a:ext cx="5160757" cy="1780513"/>
          </a:xfrm>
        </p:spPr>
        <p:txBody>
          <a:bodyPr anchor="t" anchorCtr="0">
            <a:noAutofit/>
          </a:bodyPr>
          <a:lstStyle>
            <a:lvl1pPr marL="0" indent="0" algn="ctr">
              <a:buNone/>
              <a:defRPr lang="en-US" sz="1800" kern="1200" cap="all" spc="300" dirty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>
                <a:cs typeface="Calibri"/>
              </a:rPr>
              <a:t>Click to add subtitle</a:t>
            </a: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41D5DFE-8F3F-B784-41B0-31F1C534B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39998" y="5634038"/>
            <a:ext cx="2216150" cy="1177924"/>
            <a:chOff x="4987925" y="2840038"/>
            <a:chExt cx="2216150" cy="1177924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78FF8C9-13C5-56E2-15F0-726312FF5E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14867E99-B662-B6E9-E6E5-C3407AF419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17278895-DA26-C127-87C0-697FD9488C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27" name="Freeform 68">
                  <a:extLst>
                    <a:ext uri="{FF2B5EF4-FFF2-40B4-BE49-F238E27FC236}">
                      <a16:creationId xmlns:a16="http://schemas.microsoft.com/office/drawing/2014/main" id="{830A98F7-AE8F-57AF-4A98-D9FDD5E348E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8" name="Freeform 69">
                  <a:extLst>
                    <a:ext uri="{FF2B5EF4-FFF2-40B4-BE49-F238E27FC236}">
                      <a16:creationId xmlns:a16="http://schemas.microsoft.com/office/drawing/2014/main" id="{04E85AAB-DBFC-9EFB-0839-BD3BF907CB4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9" name="Line 70">
                  <a:extLst>
                    <a:ext uri="{FF2B5EF4-FFF2-40B4-BE49-F238E27FC236}">
                      <a16:creationId xmlns:a16="http://schemas.microsoft.com/office/drawing/2014/main" id="{FB82D752-7675-919F-1F4E-A662D638CA2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2315DAC7-8F1F-7516-6093-EF240456E2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22" name="Freeform 68">
                  <a:extLst>
                    <a:ext uri="{FF2B5EF4-FFF2-40B4-BE49-F238E27FC236}">
                      <a16:creationId xmlns:a16="http://schemas.microsoft.com/office/drawing/2014/main" id="{8784DA3A-66FB-8A56-0830-9C7BAE1BDF8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3" name="Freeform 69">
                  <a:extLst>
                    <a:ext uri="{FF2B5EF4-FFF2-40B4-BE49-F238E27FC236}">
                      <a16:creationId xmlns:a16="http://schemas.microsoft.com/office/drawing/2014/main" id="{17465245-FA5B-23A6-733F-92E4C7D22BD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5" name="Line 70">
                  <a:extLst>
                    <a:ext uri="{FF2B5EF4-FFF2-40B4-BE49-F238E27FC236}">
                      <a16:creationId xmlns:a16="http://schemas.microsoft.com/office/drawing/2014/main" id="{E5934380-F9D4-5C01-360B-793C27BC6B1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DCD2A0D6-CCC5-0E52-3DEA-FC7EDC9C49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1939998" y="49440"/>
            <a:ext cx="2216150" cy="1177924"/>
            <a:chOff x="4987925" y="2840038"/>
            <a:chExt cx="2216150" cy="1177924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952F4BA-7236-1B1C-5216-B9BE515C7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4555DC04-CCBE-6784-2184-F53E6BB5E1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0B9A340D-1663-7DA9-73AE-9B675EF502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38" name="Freeform 68">
                  <a:extLst>
                    <a:ext uri="{FF2B5EF4-FFF2-40B4-BE49-F238E27FC236}">
                      <a16:creationId xmlns:a16="http://schemas.microsoft.com/office/drawing/2014/main" id="{79252168-D1D9-C3CD-EFC8-41C970A0585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9" name="Freeform 69">
                  <a:extLst>
                    <a:ext uri="{FF2B5EF4-FFF2-40B4-BE49-F238E27FC236}">
                      <a16:creationId xmlns:a16="http://schemas.microsoft.com/office/drawing/2014/main" id="{BD3D9A06-E42E-5D13-8785-3C0D11DE16C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0" name="Line 70">
                  <a:extLst>
                    <a:ext uri="{FF2B5EF4-FFF2-40B4-BE49-F238E27FC236}">
                      <a16:creationId xmlns:a16="http://schemas.microsoft.com/office/drawing/2014/main" id="{21834AF8-71F0-5841-4EC6-634FD9FE380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2D1C1DDF-35C6-613D-DA7C-81FC3E0E96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35" name="Freeform 68">
                  <a:extLst>
                    <a:ext uri="{FF2B5EF4-FFF2-40B4-BE49-F238E27FC236}">
                      <a16:creationId xmlns:a16="http://schemas.microsoft.com/office/drawing/2014/main" id="{F63E067E-30E2-CF93-0F3E-7766C716D43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6" name="Freeform 69">
                  <a:extLst>
                    <a:ext uri="{FF2B5EF4-FFF2-40B4-BE49-F238E27FC236}">
                      <a16:creationId xmlns:a16="http://schemas.microsoft.com/office/drawing/2014/main" id="{E1121437-B5EB-87F8-77CC-3B282445213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7" name="Line 70">
                  <a:extLst>
                    <a:ext uri="{FF2B5EF4-FFF2-40B4-BE49-F238E27FC236}">
                      <a16:creationId xmlns:a16="http://schemas.microsoft.com/office/drawing/2014/main" id="{0FC3E6C1-F30C-BEBC-7EBD-1D93DCD05B8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C9D32952-2D0C-4A3E-9354-E014C717894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654800" y="430213"/>
            <a:ext cx="4995863" cy="5997574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8243890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30301" y="533292"/>
            <a:ext cx="4132469" cy="2213542"/>
          </a:xfrm>
        </p:spPr>
        <p:txBody>
          <a:bodyPr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A3805DED-0C97-4EF7-B1E1-0E016E0537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43525" y="2980612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2" name="Group 91">
            <a:extLst>
              <a:ext uri="{FF2B5EF4-FFF2-40B4-BE49-F238E27FC236}">
                <a16:creationId xmlns:a16="http://schemas.microsoft.com/office/drawing/2014/main" id="{6CA9855B-4072-4D45-821E-549FDF5481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8958" y="457964"/>
            <a:ext cx="7681842" cy="5937065"/>
            <a:chOff x="28958" y="457964"/>
            <a:chExt cx="7681842" cy="5937065"/>
          </a:xfrm>
        </p:grpSpPr>
        <p:grpSp>
          <p:nvGrpSpPr>
            <p:cNvPr id="94" name="Group 93">
              <a:extLst>
                <a:ext uri="{FF2B5EF4-FFF2-40B4-BE49-F238E27FC236}">
                  <a16:creationId xmlns:a16="http://schemas.microsoft.com/office/drawing/2014/main" id="{CD707C0C-4086-4F35-A8FC-A45D727AA6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8900000" flipH="1">
              <a:off x="3417239" y="1865958"/>
              <a:ext cx="1270000" cy="3384002"/>
              <a:chOff x="7920038" y="61913"/>
              <a:chExt cx="1270000" cy="3384002"/>
            </a:xfrm>
          </p:grpSpPr>
          <p:sp>
            <p:nvSpPr>
              <p:cNvPr id="195" name="Freeform 76">
                <a:extLst>
                  <a:ext uri="{FF2B5EF4-FFF2-40B4-BE49-F238E27FC236}">
                    <a16:creationId xmlns:a16="http://schemas.microsoft.com/office/drawing/2014/main" id="{3D21528F-9013-4CD7-9F7C-D3F3624881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7920038" y="61913"/>
                <a:ext cx="638175" cy="2843213"/>
              </a:xfrm>
              <a:custGeom>
                <a:avLst/>
                <a:gdLst>
                  <a:gd name="T0" fmla="*/ 0 w 134"/>
                  <a:gd name="T1" fmla="*/ 298 h 597"/>
                  <a:gd name="T2" fmla="*/ 134 w 134"/>
                  <a:gd name="T3" fmla="*/ 597 h 597"/>
                  <a:gd name="T4" fmla="*/ 134 w 134"/>
                  <a:gd name="T5" fmla="*/ 0 h 597"/>
                  <a:gd name="T6" fmla="*/ 0 w 134"/>
                  <a:gd name="T7" fmla="*/ 298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4" h="597">
                    <a:moveTo>
                      <a:pt x="0" y="298"/>
                    </a:moveTo>
                    <a:cubicBezTo>
                      <a:pt x="0" y="417"/>
                      <a:pt x="52" y="523"/>
                      <a:pt x="134" y="597"/>
                    </a:cubicBezTo>
                    <a:cubicBezTo>
                      <a:pt x="134" y="0"/>
                      <a:pt x="134" y="0"/>
                      <a:pt x="134" y="0"/>
                    </a:cubicBezTo>
                    <a:cubicBezTo>
                      <a:pt x="52" y="74"/>
                      <a:pt x="0" y="180"/>
                      <a:pt x="0" y="29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96" name="Freeform 77">
                <a:extLst>
                  <a:ext uri="{FF2B5EF4-FFF2-40B4-BE49-F238E27FC236}">
                    <a16:creationId xmlns:a16="http://schemas.microsoft.com/office/drawing/2014/main" id="{06A8F5A2-62EC-4CDC-945A-E6C50C86CA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8558213" y="61913"/>
                <a:ext cx="631825" cy="2843213"/>
              </a:xfrm>
              <a:custGeom>
                <a:avLst/>
                <a:gdLst>
                  <a:gd name="T0" fmla="*/ 0 w 133"/>
                  <a:gd name="T1" fmla="*/ 0 h 597"/>
                  <a:gd name="T2" fmla="*/ 0 w 133"/>
                  <a:gd name="T3" fmla="*/ 597 h 597"/>
                  <a:gd name="T4" fmla="*/ 133 w 133"/>
                  <a:gd name="T5" fmla="*/ 298 h 597"/>
                  <a:gd name="T6" fmla="*/ 0 w 133"/>
                  <a:gd name="T7" fmla="*/ 0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3" h="597">
                    <a:moveTo>
                      <a:pt x="0" y="0"/>
                    </a:moveTo>
                    <a:cubicBezTo>
                      <a:pt x="0" y="597"/>
                      <a:pt x="0" y="597"/>
                      <a:pt x="0" y="597"/>
                    </a:cubicBezTo>
                    <a:cubicBezTo>
                      <a:pt x="82" y="523"/>
                      <a:pt x="133" y="417"/>
                      <a:pt x="133" y="298"/>
                    </a:cubicBezTo>
                    <a:cubicBezTo>
                      <a:pt x="133" y="180"/>
                      <a:pt x="82" y="74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197" name="Group 196">
                <a:extLst>
                  <a:ext uri="{FF2B5EF4-FFF2-40B4-BE49-F238E27FC236}">
                    <a16:creationId xmlns:a16="http://schemas.microsoft.com/office/drawing/2014/main" id="{9625C8AA-1597-4CED-8301-18D382EF0D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7934326" y="61915"/>
                <a:ext cx="1241425" cy="3384000"/>
                <a:chOff x="7934326" y="61915"/>
                <a:chExt cx="1241425" cy="3384000"/>
              </a:xfrm>
            </p:grpSpPr>
            <p:sp>
              <p:nvSpPr>
                <p:cNvPr id="198" name="Line 90">
                  <a:extLst>
                    <a:ext uri="{FF2B5EF4-FFF2-40B4-BE49-F238E27FC236}">
                      <a16:creationId xmlns:a16="http://schemas.microsoft.com/office/drawing/2014/main" id="{5DF95B35-23E9-4724-A4F8-8ED718B5DE7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8558213" y="61915"/>
                  <a:ext cx="0" cy="3384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99" name="Freeform 91">
                  <a:extLst>
                    <a:ext uri="{FF2B5EF4-FFF2-40B4-BE49-F238E27FC236}">
                      <a16:creationId xmlns:a16="http://schemas.microsoft.com/office/drawing/2014/main" id="{26C6754B-5776-451D-95ED-62AA4D0BAEF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8181976" y="523875"/>
                  <a:ext cx="747713" cy="376238"/>
                </a:xfrm>
                <a:custGeom>
                  <a:avLst/>
                  <a:gdLst>
                    <a:gd name="T0" fmla="*/ 471 w 471"/>
                    <a:gd name="T1" fmla="*/ 0 h 237"/>
                    <a:gd name="T2" fmla="*/ 237 w 471"/>
                    <a:gd name="T3" fmla="*/ 237 h 237"/>
                    <a:gd name="T4" fmla="*/ 0 w 471"/>
                    <a:gd name="T5" fmla="*/ 0 h 2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71" h="237">
                      <a:moveTo>
                        <a:pt x="471" y="0"/>
                      </a:moveTo>
                      <a:lnTo>
                        <a:pt x="237" y="237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00" name="Freeform 92">
                  <a:extLst>
                    <a:ext uri="{FF2B5EF4-FFF2-40B4-BE49-F238E27FC236}">
                      <a16:creationId xmlns:a16="http://schemas.microsoft.com/office/drawing/2014/main" id="{A345A289-8D6C-4886-B54C-3E0D26D176E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7977188" y="1028700"/>
                  <a:ext cx="1157288" cy="581025"/>
                </a:xfrm>
                <a:custGeom>
                  <a:avLst/>
                  <a:gdLst>
                    <a:gd name="T0" fmla="*/ 729 w 729"/>
                    <a:gd name="T1" fmla="*/ 0 h 366"/>
                    <a:gd name="T2" fmla="*/ 366 w 729"/>
                    <a:gd name="T3" fmla="*/ 366 h 366"/>
                    <a:gd name="T4" fmla="*/ 0 w 729"/>
                    <a:gd name="T5" fmla="*/ 0 h 3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29" h="366">
                      <a:moveTo>
                        <a:pt x="729" y="0"/>
                      </a:moveTo>
                      <a:lnTo>
                        <a:pt x="366" y="366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01" name="Freeform 93">
                  <a:extLst>
                    <a:ext uri="{FF2B5EF4-FFF2-40B4-BE49-F238E27FC236}">
                      <a16:creationId xmlns:a16="http://schemas.microsoft.com/office/drawing/2014/main" id="{5690D981-545B-4A73-A22E-6E701024ACF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7934326" y="1700213"/>
                  <a:ext cx="1241425" cy="619125"/>
                </a:xfrm>
                <a:custGeom>
                  <a:avLst/>
                  <a:gdLst>
                    <a:gd name="T0" fmla="*/ 782 w 782"/>
                    <a:gd name="T1" fmla="*/ 0 h 390"/>
                    <a:gd name="T2" fmla="*/ 393 w 782"/>
                    <a:gd name="T3" fmla="*/ 390 h 390"/>
                    <a:gd name="T4" fmla="*/ 0 w 782"/>
                    <a:gd name="T5" fmla="*/ 0 h 3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82" h="390">
                      <a:moveTo>
                        <a:pt x="782" y="0"/>
                      </a:moveTo>
                      <a:lnTo>
                        <a:pt x="393" y="390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FCB89D53-605D-4497-A82E-C5CB7B9AB1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28958" y="457964"/>
              <a:ext cx="5539609" cy="5682348"/>
              <a:chOff x="6623433" y="457964"/>
              <a:chExt cx="5539609" cy="5682348"/>
            </a:xfrm>
          </p:grpSpPr>
          <p:grpSp>
            <p:nvGrpSpPr>
              <p:cNvPr id="146" name="Group 145">
                <a:extLst>
                  <a:ext uri="{FF2B5EF4-FFF2-40B4-BE49-F238E27FC236}">
                    <a16:creationId xmlns:a16="http://schemas.microsoft.com/office/drawing/2014/main" id="{4200751B-2483-40F5-8C14-EF64034D45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173" name="Freeform 64">
                  <a:extLst>
                    <a:ext uri="{FF2B5EF4-FFF2-40B4-BE49-F238E27FC236}">
                      <a16:creationId xmlns:a16="http://schemas.microsoft.com/office/drawing/2014/main" id="{A9677C6B-C435-43E3-BF18-DC35709C97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4" name="Freeform 81">
                  <a:extLst>
                    <a:ext uri="{FF2B5EF4-FFF2-40B4-BE49-F238E27FC236}">
                      <a16:creationId xmlns:a16="http://schemas.microsoft.com/office/drawing/2014/main" id="{56E374F1-3376-4D82-B66C-A0588A30F02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5" name="Freeform 61">
                  <a:extLst>
                    <a:ext uri="{FF2B5EF4-FFF2-40B4-BE49-F238E27FC236}">
                      <a16:creationId xmlns:a16="http://schemas.microsoft.com/office/drawing/2014/main" id="{979B4E97-34CE-4034-8523-F1584A03448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6" name="Freeform 78">
                  <a:extLst>
                    <a:ext uri="{FF2B5EF4-FFF2-40B4-BE49-F238E27FC236}">
                      <a16:creationId xmlns:a16="http://schemas.microsoft.com/office/drawing/2014/main" id="{F4C4EFFF-E30B-4F0B-9ED4-FF63047DCBD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7" name="Freeform 84">
                  <a:extLst>
                    <a:ext uri="{FF2B5EF4-FFF2-40B4-BE49-F238E27FC236}">
                      <a16:creationId xmlns:a16="http://schemas.microsoft.com/office/drawing/2014/main" id="{173FDB7E-F5CA-497D-95CF-7A00D6789CF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8" name="Freeform 87">
                  <a:extLst>
                    <a:ext uri="{FF2B5EF4-FFF2-40B4-BE49-F238E27FC236}">
                      <a16:creationId xmlns:a16="http://schemas.microsoft.com/office/drawing/2014/main" id="{42266BB1-5605-4F64-B071-80A97BAD9C3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9" name="Freeform 60">
                  <a:extLst>
                    <a:ext uri="{FF2B5EF4-FFF2-40B4-BE49-F238E27FC236}">
                      <a16:creationId xmlns:a16="http://schemas.microsoft.com/office/drawing/2014/main" id="{90D15A2A-0F2D-4AB8-8252-303BA5DB3B0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0" name="Freeform 59">
                  <a:extLst>
                    <a:ext uri="{FF2B5EF4-FFF2-40B4-BE49-F238E27FC236}">
                      <a16:creationId xmlns:a16="http://schemas.microsoft.com/office/drawing/2014/main" id="{E676282C-5FCF-4E29-AE15-2545F1A685E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1" name="Freeform 62">
                  <a:extLst>
                    <a:ext uri="{FF2B5EF4-FFF2-40B4-BE49-F238E27FC236}">
                      <a16:creationId xmlns:a16="http://schemas.microsoft.com/office/drawing/2014/main" id="{AF7EC2A1-EAFC-4851-A4E3-47811C4456B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2" name="Freeform 65">
                  <a:extLst>
                    <a:ext uri="{FF2B5EF4-FFF2-40B4-BE49-F238E27FC236}">
                      <a16:creationId xmlns:a16="http://schemas.microsoft.com/office/drawing/2014/main" id="{6F9BD94B-F299-45D3-B66E-F20FBC9246D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3" name="Freeform 79">
                  <a:extLst>
                    <a:ext uri="{FF2B5EF4-FFF2-40B4-BE49-F238E27FC236}">
                      <a16:creationId xmlns:a16="http://schemas.microsoft.com/office/drawing/2014/main" id="{50E616C9-EAB1-4990-B569-17C6CB08891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4" name="Freeform 82">
                  <a:extLst>
                    <a:ext uri="{FF2B5EF4-FFF2-40B4-BE49-F238E27FC236}">
                      <a16:creationId xmlns:a16="http://schemas.microsoft.com/office/drawing/2014/main" id="{2F983FB0-2CC2-4D5F-A331-4130F138E91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5" name="Freeform 85">
                  <a:extLst>
                    <a:ext uri="{FF2B5EF4-FFF2-40B4-BE49-F238E27FC236}">
                      <a16:creationId xmlns:a16="http://schemas.microsoft.com/office/drawing/2014/main" id="{B1ABC269-0802-4C4A-9E57-6F876F122C8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6" name="Freeform 88">
                  <a:extLst>
                    <a:ext uri="{FF2B5EF4-FFF2-40B4-BE49-F238E27FC236}">
                      <a16:creationId xmlns:a16="http://schemas.microsoft.com/office/drawing/2014/main" id="{233153AF-C5CF-40DD-9E5E-9B84272F467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187" name="Group 186">
                  <a:extLst>
                    <a:ext uri="{FF2B5EF4-FFF2-40B4-BE49-F238E27FC236}">
                      <a16:creationId xmlns:a16="http://schemas.microsoft.com/office/drawing/2014/main" id="{95E220B7-17F2-4748-A337-3B8D5886038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188" name="Line 63">
                    <a:extLst>
                      <a:ext uri="{FF2B5EF4-FFF2-40B4-BE49-F238E27FC236}">
                        <a16:creationId xmlns:a16="http://schemas.microsoft.com/office/drawing/2014/main" id="{63DC02CB-E162-45FD-AF68-0A1DB537F40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89" name="Line 66">
                    <a:extLst>
                      <a:ext uri="{FF2B5EF4-FFF2-40B4-BE49-F238E27FC236}">
                        <a16:creationId xmlns:a16="http://schemas.microsoft.com/office/drawing/2014/main" id="{4D9CBADA-7016-4987-B723-F7AE8E2E574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90" name="Line 67">
                    <a:extLst>
                      <a:ext uri="{FF2B5EF4-FFF2-40B4-BE49-F238E27FC236}">
                        <a16:creationId xmlns:a16="http://schemas.microsoft.com/office/drawing/2014/main" id="{1DCEDCA0-F979-4B3C-A0CA-F98F2DEE892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91" name="Line 80">
                    <a:extLst>
                      <a:ext uri="{FF2B5EF4-FFF2-40B4-BE49-F238E27FC236}">
                        <a16:creationId xmlns:a16="http://schemas.microsoft.com/office/drawing/2014/main" id="{1B701ADB-B6EB-4BED-8D15-F358A67EC9F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92" name="Line 83">
                    <a:extLst>
                      <a:ext uri="{FF2B5EF4-FFF2-40B4-BE49-F238E27FC236}">
                        <a16:creationId xmlns:a16="http://schemas.microsoft.com/office/drawing/2014/main" id="{239EB39D-EF7A-4284-83B8-904957045D8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93" name="Line 86">
                    <a:extLst>
                      <a:ext uri="{FF2B5EF4-FFF2-40B4-BE49-F238E27FC236}">
                        <a16:creationId xmlns:a16="http://schemas.microsoft.com/office/drawing/2014/main" id="{59413AC3-6F9D-431E-8136-F15C0FCA62A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94" name="Line 89">
                    <a:extLst>
                      <a:ext uri="{FF2B5EF4-FFF2-40B4-BE49-F238E27FC236}">
                        <a16:creationId xmlns:a16="http://schemas.microsoft.com/office/drawing/2014/main" id="{987DF8D6-E53D-4C41-B339-1E5094638FA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147" name="Group 146">
                <a:extLst>
                  <a:ext uri="{FF2B5EF4-FFF2-40B4-BE49-F238E27FC236}">
                    <a16:creationId xmlns:a16="http://schemas.microsoft.com/office/drawing/2014/main" id="{66036562-1199-405F-B95A-C3A543B5DB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65" name="Group 164">
                  <a:extLst>
                    <a:ext uri="{FF2B5EF4-FFF2-40B4-BE49-F238E27FC236}">
                      <a16:creationId xmlns:a16="http://schemas.microsoft.com/office/drawing/2014/main" id="{C4C4997E-6944-4940-8B33-92DB90BCE3A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169" name="Straight Connector 168">
                    <a:extLst>
                      <a:ext uri="{FF2B5EF4-FFF2-40B4-BE49-F238E27FC236}">
                        <a16:creationId xmlns:a16="http://schemas.microsoft.com/office/drawing/2014/main" id="{0A44DA53-5DA1-44E2-8EB4-F53CC84C9F2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0" name="Straight Connector 169">
                    <a:extLst>
                      <a:ext uri="{FF2B5EF4-FFF2-40B4-BE49-F238E27FC236}">
                        <a16:creationId xmlns:a16="http://schemas.microsoft.com/office/drawing/2014/main" id="{F072B3FF-FEA5-46BC-8627-9B46C5F3967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71" name="Rectangle 30">
                    <a:extLst>
                      <a:ext uri="{FF2B5EF4-FFF2-40B4-BE49-F238E27FC236}">
                        <a16:creationId xmlns:a16="http://schemas.microsoft.com/office/drawing/2014/main" id="{FB18587D-1BDA-4D28-9B48-3C37C764B66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72" name="Rectangle 30">
                    <a:extLst>
                      <a:ext uri="{FF2B5EF4-FFF2-40B4-BE49-F238E27FC236}">
                        <a16:creationId xmlns:a16="http://schemas.microsoft.com/office/drawing/2014/main" id="{8CFE033B-F34F-4836-B6F3-93E6C7D9C5C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66" name="Group 165">
                  <a:extLst>
                    <a:ext uri="{FF2B5EF4-FFF2-40B4-BE49-F238E27FC236}">
                      <a16:creationId xmlns:a16="http://schemas.microsoft.com/office/drawing/2014/main" id="{07F79761-CFAA-4330-8067-31EC1DC3E16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167" name="Freeform: Shape 166">
                    <a:extLst>
                      <a:ext uri="{FF2B5EF4-FFF2-40B4-BE49-F238E27FC236}">
                        <a16:creationId xmlns:a16="http://schemas.microsoft.com/office/drawing/2014/main" id="{8A0BC496-427B-4836-B989-97B0673D8F5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68" name="Freeform: Shape 167">
                    <a:extLst>
                      <a:ext uri="{FF2B5EF4-FFF2-40B4-BE49-F238E27FC236}">
                        <a16:creationId xmlns:a16="http://schemas.microsoft.com/office/drawing/2014/main" id="{A0D554E1-33ED-415C-BF15-FC38D2E33C7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48" name="Group 147">
                <a:extLst>
                  <a:ext uri="{FF2B5EF4-FFF2-40B4-BE49-F238E27FC236}">
                    <a16:creationId xmlns:a16="http://schemas.microsoft.com/office/drawing/2014/main" id="{D1F1EE7D-C5FF-46EA-AB9C-94E1F2D9B7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61" name="Group 160">
                  <a:extLst>
                    <a:ext uri="{FF2B5EF4-FFF2-40B4-BE49-F238E27FC236}">
                      <a16:creationId xmlns:a16="http://schemas.microsoft.com/office/drawing/2014/main" id="{2AC2FE37-AED7-4C81-A52E-FD105C1BDA8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63" name="Freeform 68">
                    <a:extLst>
                      <a:ext uri="{FF2B5EF4-FFF2-40B4-BE49-F238E27FC236}">
                        <a16:creationId xmlns:a16="http://schemas.microsoft.com/office/drawing/2014/main" id="{AB34FC05-3259-4BE2-8DA9-91435FAFCE7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64" name="Freeform 69">
                    <a:extLst>
                      <a:ext uri="{FF2B5EF4-FFF2-40B4-BE49-F238E27FC236}">
                        <a16:creationId xmlns:a16="http://schemas.microsoft.com/office/drawing/2014/main" id="{AC11598E-3FD2-47F3-8E57-D5D6130DBC3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62" name="Line 70">
                  <a:extLst>
                    <a:ext uri="{FF2B5EF4-FFF2-40B4-BE49-F238E27FC236}">
                      <a16:creationId xmlns:a16="http://schemas.microsoft.com/office/drawing/2014/main" id="{37D098FA-73CF-44E6-B612-7DE664E5DE0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49" name="Group 148">
                <a:extLst>
                  <a:ext uri="{FF2B5EF4-FFF2-40B4-BE49-F238E27FC236}">
                    <a16:creationId xmlns:a16="http://schemas.microsoft.com/office/drawing/2014/main" id="{66672930-1A30-4508-A9D2-FA4271C6B1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11158635" y="5515533"/>
                <a:ext cx="317159" cy="932400"/>
                <a:chOff x="6376988" y="280988"/>
                <a:chExt cx="633413" cy="1862138"/>
              </a:xfrm>
            </p:grpSpPr>
            <p:sp>
              <p:nvSpPr>
                <p:cNvPr id="158" name="Freeform 68">
                  <a:extLst>
                    <a:ext uri="{FF2B5EF4-FFF2-40B4-BE49-F238E27FC236}">
                      <a16:creationId xmlns:a16="http://schemas.microsoft.com/office/drawing/2014/main" id="{174F3D5B-9943-4A8B-8699-ABB2B7991B8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376988" y="280988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9" name="Freeform 69">
                  <a:extLst>
                    <a:ext uri="{FF2B5EF4-FFF2-40B4-BE49-F238E27FC236}">
                      <a16:creationId xmlns:a16="http://schemas.microsoft.com/office/drawing/2014/main" id="{6834DCA2-951C-4A9B-8490-5C7BD0FFBB9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696076" y="280988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60" name="Line 70">
                  <a:extLst>
                    <a:ext uri="{FF2B5EF4-FFF2-40B4-BE49-F238E27FC236}">
                      <a16:creationId xmlns:a16="http://schemas.microsoft.com/office/drawing/2014/main" id="{316B6CF4-BCF3-4765-B744-A1EB5A76D33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696076" y="280988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50" name="Group 149">
                <a:extLst>
                  <a:ext uri="{FF2B5EF4-FFF2-40B4-BE49-F238E27FC236}">
                    <a16:creationId xmlns:a16="http://schemas.microsoft.com/office/drawing/2014/main" id="{BAD99054-FC47-4391-9369-B309A0AA25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51633" y="4274501"/>
                <a:ext cx="903599" cy="2160000"/>
                <a:chOff x="9057947" y="3423463"/>
                <a:chExt cx="903599" cy="2160000"/>
              </a:xfrm>
            </p:grpSpPr>
            <p:grpSp>
              <p:nvGrpSpPr>
                <p:cNvPr id="151" name="Group 150">
                  <a:extLst>
                    <a:ext uri="{FF2B5EF4-FFF2-40B4-BE49-F238E27FC236}">
                      <a16:creationId xmlns:a16="http://schemas.microsoft.com/office/drawing/2014/main" id="{1A1CDB94-FE6F-4AAC-94D9-DDCEC703B12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9057947" y="3432856"/>
                  <a:ext cx="903599" cy="1872461"/>
                  <a:chOff x="10538626" y="3165838"/>
                  <a:chExt cx="936000" cy="1939601"/>
                </a:xfrm>
              </p:grpSpPr>
              <p:sp>
                <p:nvSpPr>
                  <p:cNvPr id="156" name="Freeform: Shape 155">
                    <a:extLst>
                      <a:ext uri="{FF2B5EF4-FFF2-40B4-BE49-F238E27FC236}">
                        <a16:creationId xmlns:a16="http://schemas.microsoft.com/office/drawing/2014/main" id="{99B22DCB-54E6-4769-9DD7-3736B4041B2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10538626" y="3183996"/>
                    <a:ext cx="453600" cy="1920288"/>
                  </a:xfrm>
                  <a:custGeom>
                    <a:avLst/>
                    <a:gdLst>
                      <a:gd name="connsiteX0" fmla="*/ 453600 w 453600"/>
                      <a:gd name="connsiteY0" fmla="*/ 0 h 1920288"/>
                      <a:gd name="connsiteX1" fmla="*/ 453600 w 453600"/>
                      <a:gd name="connsiteY1" fmla="*/ 1920288 h 1920288"/>
                      <a:gd name="connsiteX2" fmla="*/ 384059 w 453600"/>
                      <a:gd name="connsiteY2" fmla="*/ 1914152 h 1920288"/>
                      <a:gd name="connsiteX3" fmla="*/ 9354 w 453600"/>
                      <a:gd name="connsiteY3" fmla="*/ 1548700 h 1920288"/>
                      <a:gd name="connsiteX4" fmla="*/ 0 w 453600"/>
                      <a:gd name="connsiteY4" fmla="*/ 1455902 h 1920288"/>
                      <a:gd name="connsiteX5" fmla="*/ 146 w 453600"/>
                      <a:gd name="connsiteY5" fmla="*/ 1451885 h 1920288"/>
                      <a:gd name="connsiteX6" fmla="*/ 145 w 453600"/>
                      <a:gd name="connsiteY6" fmla="*/ 1451885 h 1920288"/>
                      <a:gd name="connsiteX7" fmla="*/ 7358 w 453600"/>
                      <a:gd name="connsiteY7" fmla="*/ 1253678 h 1920288"/>
                      <a:gd name="connsiteX8" fmla="*/ 424671 w 453600"/>
                      <a:gd name="connsiteY8" fmla="*/ 36480 h 1920288"/>
                      <a:gd name="connsiteX9" fmla="*/ 453600 w 453600"/>
                      <a:gd name="connsiteY9" fmla="*/ 0 h 1920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453600" h="1920288">
                        <a:moveTo>
                          <a:pt x="453600" y="0"/>
                        </a:moveTo>
                        <a:lnTo>
                          <a:pt x="453600" y="1920288"/>
                        </a:lnTo>
                        <a:lnTo>
                          <a:pt x="384059" y="1914152"/>
                        </a:lnTo>
                        <a:cubicBezTo>
                          <a:pt x="196308" y="1880615"/>
                          <a:pt x="47443" y="1734834"/>
                          <a:pt x="9354" y="1548700"/>
                        </a:cubicBezTo>
                        <a:lnTo>
                          <a:pt x="0" y="1455902"/>
                        </a:lnTo>
                        <a:lnTo>
                          <a:pt x="146" y="1451885"/>
                        </a:lnTo>
                        <a:lnTo>
                          <a:pt x="145" y="1451885"/>
                        </a:lnTo>
                        <a:lnTo>
                          <a:pt x="7358" y="1253678"/>
                        </a:lnTo>
                        <a:cubicBezTo>
                          <a:pt x="42019" y="780132"/>
                          <a:pt x="195015" y="355125"/>
                          <a:pt x="424671" y="36480"/>
                        </a:cubicBezTo>
                        <a:lnTo>
                          <a:pt x="453600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57" name="Freeform: Shape 156">
                    <a:extLst>
                      <a:ext uri="{FF2B5EF4-FFF2-40B4-BE49-F238E27FC236}">
                        <a16:creationId xmlns:a16="http://schemas.microsoft.com/office/drawing/2014/main" id="{67DA3C33-5733-4571-AD7C-F9D7447D184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10992226" y="3165838"/>
                    <a:ext cx="482400" cy="1939601"/>
                  </a:xfrm>
                  <a:custGeom>
                    <a:avLst/>
                    <a:gdLst>
                      <a:gd name="connsiteX0" fmla="*/ 14399 w 482400"/>
                      <a:gd name="connsiteY0" fmla="*/ 0 h 1939601"/>
                      <a:gd name="connsiteX1" fmla="*/ 14399 w 482400"/>
                      <a:gd name="connsiteY1" fmla="*/ 689615 h 1939601"/>
                      <a:gd name="connsiteX2" fmla="*/ 14400 w 482400"/>
                      <a:gd name="connsiteY2" fmla="*/ 689615 h 1939601"/>
                      <a:gd name="connsiteX3" fmla="*/ 14401 w 482400"/>
                      <a:gd name="connsiteY3" fmla="*/ 689615 h 1939601"/>
                      <a:gd name="connsiteX4" fmla="*/ 14401 w 482400"/>
                      <a:gd name="connsiteY4" fmla="*/ 0 h 1939601"/>
                      <a:gd name="connsiteX5" fmla="*/ 57729 w 482400"/>
                      <a:gd name="connsiteY5" fmla="*/ 54638 h 1939601"/>
                      <a:gd name="connsiteX6" fmla="*/ 475042 w 482400"/>
                      <a:gd name="connsiteY6" fmla="*/ 1271836 h 1939601"/>
                      <a:gd name="connsiteX7" fmla="*/ 482255 w 482400"/>
                      <a:gd name="connsiteY7" fmla="*/ 1470043 h 1939601"/>
                      <a:gd name="connsiteX8" fmla="*/ 482254 w 482400"/>
                      <a:gd name="connsiteY8" fmla="*/ 1470043 h 1939601"/>
                      <a:gd name="connsiteX9" fmla="*/ 482400 w 482400"/>
                      <a:gd name="connsiteY9" fmla="*/ 1474060 h 1939601"/>
                      <a:gd name="connsiteX10" fmla="*/ 473046 w 482400"/>
                      <a:gd name="connsiteY10" fmla="*/ 1566858 h 1939601"/>
                      <a:gd name="connsiteX11" fmla="*/ 15706 w 482400"/>
                      <a:gd name="connsiteY11" fmla="*/ 1939601 h 1939601"/>
                      <a:gd name="connsiteX12" fmla="*/ 14400 w 482400"/>
                      <a:gd name="connsiteY12" fmla="*/ 1939469 h 1939601"/>
                      <a:gd name="connsiteX13" fmla="*/ 13094 w 482400"/>
                      <a:gd name="connsiteY13" fmla="*/ 1939601 h 1939601"/>
                      <a:gd name="connsiteX14" fmla="*/ 0 w 482400"/>
                      <a:gd name="connsiteY14" fmla="*/ 1938446 h 1939601"/>
                      <a:gd name="connsiteX15" fmla="*/ 0 w 482400"/>
                      <a:gd name="connsiteY15" fmla="*/ 18158 h 1939601"/>
                      <a:gd name="connsiteX16" fmla="*/ 14399 w 482400"/>
                      <a:gd name="connsiteY16" fmla="*/ 0 h 19396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482400" h="1939601">
                        <a:moveTo>
                          <a:pt x="14399" y="0"/>
                        </a:moveTo>
                        <a:lnTo>
                          <a:pt x="14399" y="689615"/>
                        </a:lnTo>
                        <a:lnTo>
                          <a:pt x="14400" y="689615"/>
                        </a:lnTo>
                        <a:lnTo>
                          <a:pt x="14401" y="689615"/>
                        </a:lnTo>
                        <a:lnTo>
                          <a:pt x="14401" y="0"/>
                        </a:lnTo>
                        <a:lnTo>
                          <a:pt x="57729" y="54638"/>
                        </a:lnTo>
                        <a:cubicBezTo>
                          <a:pt x="287385" y="373283"/>
                          <a:pt x="440381" y="798290"/>
                          <a:pt x="475042" y="1271836"/>
                        </a:cubicBezTo>
                        <a:lnTo>
                          <a:pt x="482255" y="1470043"/>
                        </a:lnTo>
                        <a:lnTo>
                          <a:pt x="482254" y="1470043"/>
                        </a:lnTo>
                        <a:lnTo>
                          <a:pt x="482400" y="1474060"/>
                        </a:lnTo>
                        <a:lnTo>
                          <a:pt x="473046" y="1566858"/>
                        </a:lnTo>
                        <a:cubicBezTo>
                          <a:pt x="429516" y="1779582"/>
                          <a:pt x="241298" y="1939601"/>
                          <a:pt x="15706" y="1939601"/>
                        </a:cubicBezTo>
                        <a:lnTo>
                          <a:pt x="14400" y="1939469"/>
                        </a:lnTo>
                        <a:lnTo>
                          <a:pt x="13094" y="1939601"/>
                        </a:lnTo>
                        <a:lnTo>
                          <a:pt x="0" y="1938446"/>
                        </a:lnTo>
                        <a:lnTo>
                          <a:pt x="0" y="18158"/>
                        </a:lnTo>
                        <a:lnTo>
                          <a:pt x="14399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52" name="Group 151">
                  <a:extLst>
                    <a:ext uri="{FF2B5EF4-FFF2-40B4-BE49-F238E27FC236}">
                      <a16:creationId xmlns:a16="http://schemas.microsoft.com/office/drawing/2014/main" id="{DEACDE3F-3571-479B-8545-A0EB157DFB7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9210264" y="3423463"/>
                  <a:ext cx="597126" cy="2160000"/>
                  <a:chOff x="9210264" y="3423463"/>
                  <a:chExt cx="597126" cy="2160000"/>
                </a:xfrm>
              </p:grpSpPr>
              <p:cxnSp>
                <p:nvCxnSpPr>
                  <p:cNvPr id="153" name="Straight Connector 152">
                    <a:extLst>
                      <a:ext uri="{FF2B5EF4-FFF2-40B4-BE49-F238E27FC236}">
                        <a16:creationId xmlns:a16="http://schemas.microsoft.com/office/drawing/2014/main" id="{0EBC688C-242B-4AF8-9A28-74C5D3A7DD7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>
                    <a:off x="9508827" y="3423463"/>
                    <a:ext cx="0" cy="216000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54" name="Rectangle 5">
                    <a:extLst>
                      <a:ext uri="{FF2B5EF4-FFF2-40B4-BE49-F238E27FC236}">
                        <a16:creationId xmlns:a16="http://schemas.microsoft.com/office/drawing/2014/main" id="{C4C8C45C-CEB8-4DEA-A7C9-8028747D4C2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2700000">
                    <a:off x="9210264" y="4162845"/>
                    <a:ext cx="597126" cy="597126"/>
                  </a:xfrm>
                  <a:custGeom>
                    <a:avLst/>
                    <a:gdLst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0 w 1239398"/>
                      <a:gd name="connsiteY4" fmla="*/ 0 h 1239398"/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91440 w 1239398"/>
                      <a:gd name="connsiteY4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  <a:gd name="connsiteX3" fmla="*/ 91440 w 1239398"/>
                      <a:gd name="connsiteY3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39398" h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55" name="Rectangle 5">
                    <a:extLst>
                      <a:ext uri="{FF2B5EF4-FFF2-40B4-BE49-F238E27FC236}">
                        <a16:creationId xmlns:a16="http://schemas.microsoft.com/office/drawing/2014/main" id="{7FC624AF-D992-41C1-A403-A0A4731BE06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2700000">
                    <a:off x="9297710" y="3747070"/>
                    <a:ext cx="422234" cy="422234"/>
                  </a:xfrm>
                  <a:custGeom>
                    <a:avLst/>
                    <a:gdLst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0 w 1239398"/>
                      <a:gd name="connsiteY4" fmla="*/ 0 h 1239398"/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91440 w 1239398"/>
                      <a:gd name="connsiteY4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  <a:gd name="connsiteX3" fmla="*/ 91440 w 1239398"/>
                      <a:gd name="connsiteY3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39398" h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</p:grpSp>
        </p:grpSp>
        <p:grpSp>
          <p:nvGrpSpPr>
            <p:cNvPr id="96" name="Group 95">
              <a:extLst>
                <a:ext uri="{FF2B5EF4-FFF2-40B4-BE49-F238E27FC236}">
                  <a16:creationId xmlns:a16="http://schemas.microsoft.com/office/drawing/2014/main" id="{F63171A4-E846-4A64-8292-3ED3583B6D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 flipH="1">
              <a:off x="2171191" y="712681"/>
              <a:ext cx="5539609" cy="5682348"/>
              <a:chOff x="6623433" y="457964"/>
              <a:chExt cx="5539609" cy="5682348"/>
            </a:xfrm>
          </p:grpSpPr>
          <p:grpSp>
            <p:nvGrpSpPr>
              <p:cNvPr id="97" name="Group 96">
                <a:extLst>
                  <a:ext uri="{FF2B5EF4-FFF2-40B4-BE49-F238E27FC236}">
                    <a16:creationId xmlns:a16="http://schemas.microsoft.com/office/drawing/2014/main" id="{E59C66F3-BAB8-46AB-849B-0BC14A74B8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124" name="Freeform 64">
                  <a:extLst>
                    <a:ext uri="{FF2B5EF4-FFF2-40B4-BE49-F238E27FC236}">
                      <a16:creationId xmlns:a16="http://schemas.microsoft.com/office/drawing/2014/main" id="{68CD087B-52FF-4F11-A251-6F6A6B9093A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5" name="Freeform 81">
                  <a:extLst>
                    <a:ext uri="{FF2B5EF4-FFF2-40B4-BE49-F238E27FC236}">
                      <a16:creationId xmlns:a16="http://schemas.microsoft.com/office/drawing/2014/main" id="{7FD7CD23-A1FC-41E8-A563-0B0A87A8FC8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6" name="Freeform 61">
                  <a:extLst>
                    <a:ext uri="{FF2B5EF4-FFF2-40B4-BE49-F238E27FC236}">
                      <a16:creationId xmlns:a16="http://schemas.microsoft.com/office/drawing/2014/main" id="{A3A34481-695D-470B-9A01-A047EAA615B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7" name="Freeform 78">
                  <a:extLst>
                    <a:ext uri="{FF2B5EF4-FFF2-40B4-BE49-F238E27FC236}">
                      <a16:creationId xmlns:a16="http://schemas.microsoft.com/office/drawing/2014/main" id="{5B26EEFA-6CAA-4BF6-B4BD-7C083D59BF3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8" name="Freeform 84">
                  <a:extLst>
                    <a:ext uri="{FF2B5EF4-FFF2-40B4-BE49-F238E27FC236}">
                      <a16:creationId xmlns:a16="http://schemas.microsoft.com/office/drawing/2014/main" id="{61976329-310A-4F70-B22C-F032D4BF7E3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9" name="Freeform 87">
                  <a:extLst>
                    <a:ext uri="{FF2B5EF4-FFF2-40B4-BE49-F238E27FC236}">
                      <a16:creationId xmlns:a16="http://schemas.microsoft.com/office/drawing/2014/main" id="{0A0DA1ED-70C5-4D8F-B61F-F6E9E07D595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0" name="Freeform 60">
                  <a:extLst>
                    <a:ext uri="{FF2B5EF4-FFF2-40B4-BE49-F238E27FC236}">
                      <a16:creationId xmlns:a16="http://schemas.microsoft.com/office/drawing/2014/main" id="{EDF58541-8ECC-487F-96C7-3267D0F9C8C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1" name="Freeform 59">
                  <a:extLst>
                    <a:ext uri="{FF2B5EF4-FFF2-40B4-BE49-F238E27FC236}">
                      <a16:creationId xmlns:a16="http://schemas.microsoft.com/office/drawing/2014/main" id="{D1DAAA62-5552-4436-97D9-353F629E8AB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2" name="Freeform 62">
                  <a:extLst>
                    <a:ext uri="{FF2B5EF4-FFF2-40B4-BE49-F238E27FC236}">
                      <a16:creationId xmlns:a16="http://schemas.microsoft.com/office/drawing/2014/main" id="{EBA1BB6B-72EF-4525-89A1-FC5BE70D71B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3" name="Freeform 65">
                  <a:extLst>
                    <a:ext uri="{FF2B5EF4-FFF2-40B4-BE49-F238E27FC236}">
                      <a16:creationId xmlns:a16="http://schemas.microsoft.com/office/drawing/2014/main" id="{D3BD4012-93F7-424A-9146-8E7E831D9E7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4" name="Freeform 79">
                  <a:extLst>
                    <a:ext uri="{FF2B5EF4-FFF2-40B4-BE49-F238E27FC236}">
                      <a16:creationId xmlns:a16="http://schemas.microsoft.com/office/drawing/2014/main" id="{A2E36983-6A8E-4C78-AA27-363C0D676C8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5" name="Freeform 82">
                  <a:extLst>
                    <a:ext uri="{FF2B5EF4-FFF2-40B4-BE49-F238E27FC236}">
                      <a16:creationId xmlns:a16="http://schemas.microsoft.com/office/drawing/2014/main" id="{AB2380FC-F201-44F0-A531-1402201E4EB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6" name="Freeform 85">
                  <a:extLst>
                    <a:ext uri="{FF2B5EF4-FFF2-40B4-BE49-F238E27FC236}">
                      <a16:creationId xmlns:a16="http://schemas.microsoft.com/office/drawing/2014/main" id="{737C3A27-BD47-4E93-A1E3-33B902DD068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7" name="Freeform 88">
                  <a:extLst>
                    <a:ext uri="{FF2B5EF4-FFF2-40B4-BE49-F238E27FC236}">
                      <a16:creationId xmlns:a16="http://schemas.microsoft.com/office/drawing/2014/main" id="{C257BCC6-B88D-4C3B-BEFD-25D320F39CF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138" name="Group 137">
                  <a:extLst>
                    <a:ext uri="{FF2B5EF4-FFF2-40B4-BE49-F238E27FC236}">
                      <a16:creationId xmlns:a16="http://schemas.microsoft.com/office/drawing/2014/main" id="{0519964D-597A-4E0C-B66C-89D30B8582B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139" name="Line 63">
                    <a:extLst>
                      <a:ext uri="{FF2B5EF4-FFF2-40B4-BE49-F238E27FC236}">
                        <a16:creationId xmlns:a16="http://schemas.microsoft.com/office/drawing/2014/main" id="{A31BADE6-3732-4787-8841-96E8F05C0A9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40" name="Line 66">
                    <a:extLst>
                      <a:ext uri="{FF2B5EF4-FFF2-40B4-BE49-F238E27FC236}">
                        <a16:creationId xmlns:a16="http://schemas.microsoft.com/office/drawing/2014/main" id="{447ED593-61E3-4BD7-8984-7FE5621549D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41" name="Line 67">
                    <a:extLst>
                      <a:ext uri="{FF2B5EF4-FFF2-40B4-BE49-F238E27FC236}">
                        <a16:creationId xmlns:a16="http://schemas.microsoft.com/office/drawing/2014/main" id="{6AD98272-0FC0-49AC-9877-8D2BAA5148B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42" name="Line 80">
                    <a:extLst>
                      <a:ext uri="{FF2B5EF4-FFF2-40B4-BE49-F238E27FC236}">
                        <a16:creationId xmlns:a16="http://schemas.microsoft.com/office/drawing/2014/main" id="{D54770D9-48C7-4C76-9F40-65C9B9C05CE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43" name="Line 83">
                    <a:extLst>
                      <a:ext uri="{FF2B5EF4-FFF2-40B4-BE49-F238E27FC236}">
                        <a16:creationId xmlns:a16="http://schemas.microsoft.com/office/drawing/2014/main" id="{4B9C1A3A-3DED-4CC1-820C-16B358DF9EC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44" name="Line 86">
                    <a:extLst>
                      <a:ext uri="{FF2B5EF4-FFF2-40B4-BE49-F238E27FC236}">
                        <a16:creationId xmlns:a16="http://schemas.microsoft.com/office/drawing/2014/main" id="{2404A56E-8A81-48CB-9AC4-2CB6EA55DD7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45" name="Line 89">
                    <a:extLst>
                      <a:ext uri="{FF2B5EF4-FFF2-40B4-BE49-F238E27FC236}">
                        <a16:creationId xmlns:a16="http://schemas.microsoft.com/office/drawing/2014/main" id="{6D6A743B-85A5-41A8-9664-D654620D25D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98" name="Group 97">
                <a:extLst>
                  <a:ext uri="{FF2B5EF4-FFF2-40B4-BE49-F238E27FC236}">
                    <a16:creationId xmlns:a16="http://schemas.microsoft.com/office/drawing/2014/main" id="{23DAD9FD-AF99-4D89-9BC8-E6739BD17A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16" name="Group 115">
                  <a:extLst>
                    <a:ext uri="{FF2B5EF4-FFF2-40B4-BE49-F238E27FC236}">
                      <a16:creationId xmlns:a16="http://schemas.microsoft.com/office/drawing/2014/main" id="{D7170781-0173-4FAB-8358-42C469FC51A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120" name="Straight Connector 119">
                    <a:extLst>
                      <a:ext uri="{FF2B5EF4-FFF2-40B4-BE49-F238E27FC236}">
                        <a16:creationId xmlns:a16="http://schemas.microsoft.com/office/drawing/2014/main" id="{03C55E22-B879-4AE0-BC46-BA8A4E950C5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1" name="Straight Connector 120">
                    <a:extLst>
                      <a:ext uri="{FF2B5EF4-FFF2-40B4-BE49-F238E27FC236}">
                        <a16:creationId xmlns:a16="http://schemas.microsoft.com/office/drawing/2014/main" id="{AA07E073-1978-4DCC-9E5C-FF89EF524BF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22" name="Rectangle 30">
                    <a:extLst>
                      <a:ext uri="{FF2B5EF4-FFF2-40B4-BE49-F238E27FC236}">
                        <a16:creationId xmlns:a16="http://schemas.microsoft.com/office/drawing/2014/main" id="{5691F80E-D2E0-4E78-AA76-8D827AE4101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23" name="Rectangle 30">
                    <a:extLst>
                      <a:ext uri="{FF2B5EF4-FFF2-40B4-BE49-F238E27FC236}">
                        <a16:creationId xmlns:a16="http://schemas.microsoft.com/office/drawing/2014/main" id="{E34C55D1-5C55-44D3-9C26-E1951DA3937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17" name="Group 116">
                  <a:extLst>
                    <a:ext uri="{FF2B5EF4-FFF2-40B4-BE49-F238E27FC236}">
                      <a16:creationId xmlns:a16="http://schemas.microsoft.com/office/drawing/2014/main" id="{4C9CB0E6-07EF-4140-926D-D380C1A88EB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118" name="Freeform: Shape 117">
                    <a:extLst>
                      <a:ext uri="{FF2B5EF4-FFF2-40B4-BE49-F238E27FC236}">
                        <a16:creationId xmlns:a16="http://schemas.microsoft.com/office/drawing/2014/main" id="{263BBD78-504D-435B-8933-2C460DC38E7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19" name="Freeform: Shape 118">
                    <a:extLst>
                      <a:ext uri="{FF2B5EF4-FFF2-40B4-BE49-F238E27FC236}">
                        <a16:creationId xmlns:a16="http://schemas.microsoft.com/office/drawing/2014/main" id="{1AD78D29-1FCF-4E88-A958-924F701D5E4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EA551A3F-69EF-45CC-87F7-867808A3FA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12" name="Group 111">
                  <a:extLst>
                    <a:ext uri="{FF2B5EF4-FFF2-40B4-BE49-F238E27FC236}">
                      <a16:creationId xmlns:a16="http://schemas.microsoft.com/office/drawing/2014/main" id="{12724B09-E74E-49FA-BB5D-583BB89B798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14" name="Freeform 68">
                    <a:extLst>
                      <a:ext uri="{FF2B5EF4-FFF2-40B4-BE49-F238E27FC236}">
                        <a16:creationId xmlns:a16="http://schemas.microsoft.com/office/drawing/2014/main" id="{DA2788BF-64AD-4328-8CB9-8C2C98CF54E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15" name="Freeform 69">
                    <a:extLst>
                      <a:ext uri="{FF2B5EF4-FFF2-40B4-BE49-F238E27FC236}">
                        <a16:creationId xmlns:a16="http://schemas.microsoft.com/office/drawing/2014/main" id="{D9591CB5-16C9-44FC-B125-529D33F91BF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13" name="Line 70">
                  <a:extLst>
                    <a:ext uri="{FF2B5EF4-FFF2-40B4-BE49-F238E27FC236}">
                      <a16:creationId xmlns:a16="http://schemas.microsoft.com/office/drawing/2014/main" id="{4F82A945-38F0-45AF-A28A-C6A0E6A2E7F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00" name="Group 99">
                <a:extLst>
                  <a:ext uri="{FF2B5EF4-FFF2-40B4-BE49-F238E27FC236}">
                    <a16:creationId xmlns:a16="http://schemas.microsoft.com/office/drawing/2014/main" id="{80FA6744-F48F-4652-86E5-BA3ABEF322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11158635" y="5515533"/>
                <a:ext cx="317159" cy="932400"/>
                <a:chOff x="6376988" y="280988"/>
                <a:chExt cx="633413" cy="1862138"/>
              </a:xfrm>
            </p:grpSpPr>
            <p:sp>
              <p:nvSpPr>
                <p:cNvPr id="109" name="Freeform 68">
                  <a:extLst>
                    <a:ext uri="{FF2B5EF4-FFF2-40B4-BE49-F238E27FC236}">
                      <a16:creationId xmlns:a16="http://schemas.microsoft.com/office/drawing/2014/main" id="{FAC3DEAD-5797-4CA1-A8F2-3F487AAC6B1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376988" y="280988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0" name="Freeform 69">
                  <a:extLst>
                    <a:ext uri="{FF2B5EF4-FFF2-40B4-BE49-F238E27FC236}">
                      <a16:creationId xmlns:a16="http://schemas.microsoft.com/office/drawing/2014/main" id="{F9AF9D64-C9FB-4D32-993D-3423A2E55EE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696076" y="280988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1" name="Line 70">
                  <a:extLst>
                    <a:ext uri="{FF2B5EF4-FFF2-40B4-BE49-F238E27FC236}">
                      <a16:creationId xmlns:a16="http://schemas.microsoft.com/office/drawing/2014/main" id="{9097AC72-422F-4CE0-A772-A63E2294ACD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696076" y="280988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01" name="Group 100">
                <a:extLst>
                  <a:ext uri="{FF2B5EF4-FFF2-40B4-BE49-F238E27FC236}">
                    <a16:creationId xmlns:a16="http://schemas.microsoft.com/office/drawing/2014/main" id="{1A6B3F4D-48A0-4FC2-8720-2606D6AA04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51633" y="4274501"/>
                <a:ext cx="903599" cy="2160000"/>
                <a:chOff x="9057947" y="3423463"/>
                <a:chExt cx="903599" cy="2160000"/>
              </a:xfrm>
            </p:grpSpPr>
            <p:grpSp>
              <p:nvGrpSpPr>
                <p:cNvPr id="102" name="Group 101">
                  <a:extLst>
                    <a:ext uri="{FF2B5EF4-FFF2-40B4-BE49-F238E27FC236}">
                      <a16:creationId xmlns:a16="http://schemas.microsoft.com/office/drawing/2014/main" id="{67E4FA26-563D-4D19-BAEB-A370818E51A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9057947" y="3432856"/>
                  <a:ext cx="903599" cy="1872461"/>
                  <a:chOff x="10538626" y="3165838"/>
                  <a:chExt cx="936000" cy="1939601"/>
                </a:xfrm>
              </p:grpSpPr>
              <p:sp>
                <p:nvSpPr>
                  <p:cNvPr id="107" name="Freeform: Shape 106">
                    <a:extLst>
                      <a:ext uri="{FF2B5EF4-FFF2-40B4-BE49-F238E27FC236}">
                        <a16:creationId xmlns:a16="http://schemas.microsoft.com/office/drawing/2014/main" id="{03B51AAC-6B1D-43D1-8885-402653BA90F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10538626" y="3183996"/>
                    <a:ext cx="453600" cy="1920288"/>
                  </a:xfrm>
                  <a:custGeom>
                    <a:avLst/>
                    <a:gdLst>
                      <a:gd name="connsiteX0" fmla="*/ 453600 w 453600"/>
                      <a:gd name="connsiteY0" fmla="*/ 0 h 1920288"/>
                      <a:gd name="connsiteX1" fmla="*/ 453600 w 453600"/>
                      <a:gd name="connsiteY1" fmla="*/ 1920288 h 1920288"/>
                      <a:gd name="connsiteX2" fmla="*/ 384059 w 453600"/>
                      <a:gd name="connsiteY2" fmla="*/ 1914152 h 1920288"/>
                      <a:gd name="connsiteX3" fmla="*/ 9354 w 453600"/>
                      <a:gd name="connsiteY3" fmla="*/ 1548700 h 1920288"/>
                      <a:gd name="connsiteX4" fmla="*/ 0 w 453600"/>
                      <a:gd name="connsiteY4" fmla="*/ 1455902 h 1920288"/>
                      <a:gd name="connsiteX5" fmla="*/ 146 w 453600"/>
                      <a:gd name="connsiteY5" fmla="*/ 1451885 h 1920288"/>
                      <a:gd name="connsiteX6" fmla="*/ 145 w 453600"/>
                      <a:gd name="connsiteY6" fmla="*/ 1451885 h 1920288"/>
                      <a:gd name="connsiteX7" fmla="*/ 7358 w 453600"/>
                      <a:gd name="connsiteY7" fmla="*/ 1253678 h 1920288"/>
                      <a:gd name="connsiteX8" fmla="*/ 424671 w 453600"/>
                      <a:gd name="connsiteY8" fmla="*/ 36480 h 1920288"/>
                      <a:gd name="connsiteX9" fmla="*/ 453600 w 453600"/>
                      <a:gd name="connsiteY9" fmla="*/ 0 h 1920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453600" h="1920288">
                        <a:moveTo>
                          <a:pt x="453600" y="0"/>
                        </a:moveTo>
                        <a:lnTo>
                          <a:pt x="453600" y="1920288"/>
                        </a:lnTo>
                        <a:lnTo>
                          <a:pt x="384059" y="1914152"/>
                        </a:lnTo>
                        <a:cubicBezTo>
                          <a:pt x="196308" y="1880615"/>
                          <a:pt x="47443" y="1734834"/>
                          <a:pt x="9354" y="1548700"/>
                        </a:cubicBezTo>
                        <a:lnTo>
                          <a:pt x="0" y="1455902"/>
                        </a:lnTo>
                        <a:lnTo>
                          <a:pt x="146" y="1451885"/>
                        </a:lnTo>
                        <a:lnTo>
                          <a:pt x="145" y="1451885"/>
                        </a:lnTo>
                        <a:lnTo>
                          <a:pt x="7358" y="1253678"/>
                        </a:lnTo>
                        <a:cubicBezTo>
                          <a:pt x="42019" y="780132"/>
                          <a:pt x="195015" y="355125"/>
                          <a:pt x="424671" y="36480"/>
                        </a:cubicBezTo>
                        <a:lnTo>
                          <a:pt x="453600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08" name="Freeform: Shape 107">
                    <a:extLst>
                      <a:ext uri="{FF2B5EF4-FFF2-40B4-BE49-F238E27FC236}">
                        <a16:creationId xmlns:a16="http://schemas.microsoft.com/office/drawing/2014/main" id="{CF4180FB-7FBD-421F-A284-4C2CC61B384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10992226" y="3165838"/>
                    <a:ext cx="482400" cy="1939601"/>
                  </a:xfrm>
                  <a:custGeom>
                    <a:avLst/>
                    <a:gdLst>
                      <a:gd name="connsiteX0" fmla="*/ 14399 w 482400"/>
                      <a:gd name="connsiteY0" fmla="*/ 0 h 1939601"/>
                      <a:gd name="connsiteX1" fmla="*/ 14399 w 482400"/>
                      <a:gd name="connsiteY1" fmla="*/ 689615 h 1939601"/>
                      <a:gd name="connsiteX2" fmla="*/ 14400 w 482400"/>
                      <a:gd name="connsiteY2" fmla="*/ 689615 h 1939601"/>
                      <a:gd name="connsiteX3" fmla="*/ 14401 w 482400"/>
                      <a:gd name="connsiteY3" fmla="*/ 689615 h 1939601"/>
                      <a:gd name="connsiteX4" fmla="*/ 14401 w 482400"/>
                      <a:gd name="connsiteY4" fmla="*/ 0 h 1939601"/>
                      <a:gd name="connsiteX5" fmla="*/ 57729 w 482400"/>
                      <a:gd name="connsiteY5" fmla="*/ 54638 h 1939601"/>
                      <a:gd name="connsiteX6" fmla="*/ 475042 w 482400"/>
                      <a:gd name="connsiteY6" fmla="*/ 1271836 h 1939601"/>
                      <a:gd name="connsiteX7" fmla="*/ 482255 w 482400"/>
                      <a:gd name="connsiteY7" fmla="*/ 1470043 h 1939601"/>
                      <a:gd name="connsiteX8" fmla="*/ 482254 w 482400"/>
                      <a:gd name="connsiteY8" fmla="*/ 1470043 h 1939601"/>
                      <a:gd name="connsiteX9" fmla="*/ 482400 w 482400"/>
                      <a:gd name="connsiteY9" fmla="*/ 1474060 h 1939601"/>
                      <a:gd name="connsiteX10" fmla="*/ 473046 w 482400"/>
                      <a:gd name="connsiteY10" fmla="*/ 1566858 h 1939601"/>
                      <a:gd name="connsiteX11" fmla="*/ 15706 w 482400"/>
                      <a:gd name="connsiteY11" fmla="*/ 1939601 h 1939601"/>
                      <a:gd name="connsiteX12" fmla="*/ 14400 w 482400"/>
                      <a:gd name="connsiteY12" fmla="*/ 1939469 h 1939601"/>
                      <a:gd name="connsiteX13" fmla="*/ 13094 w 482400"/>
                      <a:gd name="connsiteY13" fmla="*/ 1939601 h 1939601"/>
                      <a:gd name="connsiteX14" fmla="*/ 0 w 482400"/>
                      <a:gd name="connsiteY14" fmla="*/ 1938446 h 1939601"/>
                      <a:gd name="connsiteX15" fmla="*/ 0 w 482400"/>
                      <a:gd name="connsiteY15" fmla="*/ 18158 h 1939601"/>
                      <a:gd name="connsiteX16" fmla="*/ 14399 w 482400"/>
                      <a:gd name="connsiteY16" fmla="*/ 0 h 19396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482400" h="1939601">
                        <a:moveTo>
                          <a:pt x="14399" y="0"/>
                        </a:moveTo>
                        <a:lnTo>
                          <a:pt x="14399" y="689615"/>
                        </a:lnTo>
                        <a:lnTo>
                          <a:pt x="14400" y="689615"/>
                        </a:lnTo>
                        <a:lnTo>
                          <a:pt x="14401" y="689615"/>
                        </a:lnTo>
                        <a:lnTo>
                          <a:pt x="14401" y="0"/>
                        </a:lnTo>
                        <a:lnTo>
                          <a:pt x="57729" y="54638"/>
                        </a:lnTo>
                        <a:cubicBezTo>
                          <a:pt x="287385" y="373283"/>
                          <a:pt x="440381" y="798290"/>
                          <a:pt x="475042" y="1271836"/>
                        </a:cubicBezTo>
                        <a:lnTo>
                          <a:pt x="482255" y="1470043"/>
                        </a:lnTo>
                        <a:lnTo>
                          <a:pt x="482254" y="1470043"/>
                        </a:lnTo>
                        <a:lnTo>
                          <a:pt x="482400" y="1474060"/>
                        </a:lnTo>
                        <a:lnTo>
                          <a:pt x="473046" y="1566858"/>
                        </a:lnTo>
                        <a:cubicBezTo>
                          <a:pt x="429516" y="1779582"/>
                          <a:pt x="241298" y="1939601"/>
                          <a:pt x="15706" y="1939601"/>
                        </a:cubicBezTo>
                        <a:lnTo>
                          <a:pt x="14400" y="1939469"/>
                        </a:lnTo>
                        <a:lnTo>
                          <a:pt x="13094" y="1939601"/>
                        </a:lnTo>
                        <a:lnTo>
                          <a:pt x="0" y="1938446"/>
                        </a:lnTo>
                        <a:lnTo>
                          <a:pt x="0" y="18158"/>
                        </a:lnTo>
                        <a:lnTo>
                          <a:pt x="14399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03" name="Group 102">
                  <a:extLst>
                    <a:ext uri="{FF2B5EF4-FFF2-40B4-BE49-F238E27FC236}">
                      <a16:creationId xmlns:a16="http://schemas.microsoft.com/office/drawing/2014/main" id="{28E615C5-6A2E-4BF3-A3A8-9061C5B1B84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9210264" y="3423463"/>
                  <a:ext cx="597126" cy="2160000"/>
                  <a:chOff x="9210264" y="3423463"/>
                  <a:chExt cx="597126" cy="2160000"/>
                </a:xfrm>
              </p:grpSpPr>
              <p:cxnSp>
                <p:nvCxnSpPr>
                  <p:cNvPr id="104" name="Straight Connector 103">
                    <a:extLst>
                      <a:ext uri="{FF2B5EF4-FFF2-40B4-BE49-F238E27FC236}">
                        <a16:creationId xmlns:a16="http://schemas.microsoft.com/office/drawing/2014/main" id="{B15A4CEB-6B8D-48C3-8484-3EC282A34A1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>
                    <a:off x="9508827" y="3423463"/>
                    <a:ext cx="0" cy="216000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05" name="Rectangle 5">
                    <a:extLst>
                      <a:ext uri="{FF2B5EF4-FFF2-40B4-BE49-F238E27FC236}">
                        <a16:creationId xmlns:a16="http://schemas.microsoft.com/office/drawing/2014/main" id="{38F7FD7D-E582-4214-B1B3-D289130553F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2700000">
                    <a:off x="9210264" y="4162845"/>
                    <a:ext cx="597126" cy="597126"/>
                  </a:xfrm>
                  <a:custGeom>
                    <a:avLst/>
                    <a:gdLst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0 w 1239398"/>
                      <a:gd name="connsiteY4" fmla="*/ 0 h 1239398"/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91440 w 1239398"/>
                      <a:gd name="connsiteY4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  <a:gd name="connsiteX3" fmla="*/ 91440 w 1239398"/>
                      <a:gd name="connsiteY3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39398" h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06" name="Rectangle 5">
                    <a:extLst>
                      <a:ext uri="{FF2B5EF4-FFF2-40B4-BE49-F238E27FC236}">
                        <a16:creationId xmlns:a16="http://schemas.microsoft.com/office/drawing/2014/main" id="{B74D1DAC-C0D4-447E-8665-EAFF34F4E32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2700000">
                    <a:off x="9297710" y="3747070"/>
                    <a:ext cx="422234" cy="422234"/>
                  </a:xfrm>
                  <a:custGeom>
                    <a:avLst/>
                    <a:gdLst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0 w 1239398"/>
                      <a:gd name="connsiteY4" fmla="*/ 0 h 1239398"/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91440 w 1239398"/>
                      <a:gd name="connsiteY4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  <a:gd name="connsiteX3" fmla="*/ 91440 w 1239398"/>
                      <a:gd name="connsiteY3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39398" h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</p:grpSp>
        </p:grpSp>
      </p:grp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8E5FA1-697B-6FB5-4F63-346DF5F1703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7630067" y="3219450"/>
            <a:ext cx="4128934" cy="3092780"/>
          </a:xfrm>
        </p:spPr>
        <p:txBody>
          <a:bodyPr/>
          <a:lstStyle>
            <a:lvl1pPr marL="0" indent="0" algn="ctr">
              <a:buNone/>
              <a:defRPr lang="en-US" sz="2000" kern="1200" spc="50" dirty="0" smtClean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Calibri"/>
              </a:defRPr>
            </a:lvl1pPr>
            <a:lvl2pPr marL="360000" indent="0">
              <a:buNone/>
              <a:defRPr lang="en-US" sz="2000" kern="1200" spc="50" dirty="0" smtClean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Calibri"/>
              </a:defRPr>
            </a:lvl2pPr>
            <a:lvl3pPr marL="720000" indent="0">
              <a:buNone/>
              <a:defRPr lang="en-US" sz="2000" kern="1200" spc="50" dirty="0" smtClean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Calibri"/>
              </a:defRPr>
            </a:lvl3pPr>
            <a:lvl4pPr marL="1080000" indent="0">
              <a:buNone/>
              <a:defRPr lang="en-US" sz="2000" kern="1200" spc="50" dirty="0" smtClean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Calibri"/>
              </a:defRPr>
            </a:lvl4pPr>
            <a:lvl5pPr marL="1440000" indent="0">
              <a:buNone/>
              <a:defRPr lang="en-US" sz="2000" kern="1200" spc="50" dirty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Calibri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1894668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84522" y="298564"/>
            <a:ext cx="4650901" cy="6260873"/>
          </a:xfrm>
        </p:spPr>
        <p:txBody>
          <a:bodyPr anchor="ctr">
            <a:noAutofit/>
          </a:bodyPr>
          <a:lstStyle>
            <a:lvl1pPr algn="ctr">
              <a:defRPr sz="6000"/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44A4473-D4D4-4E24-B542-C5D63C28D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53976" y="457964"/>
            <a:ext cx="6009066" cy="5914582"/>
            <a:chOff x="6153976" y="457964"/>
            <a:chExt cx="6009066" cy="5914582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14CA4A32-A016-460F-8B99-22A5D265B4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012621" y="2980002"/>
              <a:ext cx="317159" cy="932400"/>
              <a:chOff x="6376988" y="280988"/>
              <a:chExt cx="633413" cy="1862138"/>
            </a:xfrm>
          </p:grpSpPr>
          <p:sp>
            <p:nvSpPr>
              <p:cNvPr id="86" name="Freeform 68">
                <a:extLst>
                  <a:ext uri="{FF2B5EF4-FFF2-40B4-BE49-F238E27FC236}">
                    <a16:creationId xmlns:a16="http://schemas.microsoft.com/office/drawing/2014/main" id="{84DB1BC2-B158-4DA5-9164-843E6B566C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376988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7" name="Freeform 69">
                <a:extLst>
                  <a:ext uri="{FF2B5EF4-FFF2-40B4-BE49-F238E27FC236}">
                    <a16:creationId xmlns:a16="http://schemas.microsoft.com/office/drawing/2014/main" id="{751FDE2E-D749-401E-B3BA-66B2F523182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6076" y="280988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8" name="Line 70">
                <a:extLst>
                  <a:ext uri="{FF2B5EF4-FFF2-40B4-BE49-F238E27FC236}">
                    <a16:creationId xmlns:a16="http://schemas.microsoft.com/office/drawing/2014/main" id="{49546377-E2EE-4854-AA84-5575789BAF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696076" y="280988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04FCC465-42B8-456F-951F-8C51A42F9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324466" y="457964"/>
              <a:ext cx="3838576" cy="5838297"/>
              <a:chOff x="8324466" y="457964"/>
              <a:chExt cx="3838576" cy="5838297"/>
            </a:xfrm>
          </p:grpSpPr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3D7F8A9A-8A53-4FD3-855C-C49B035CE8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AC347F99-AC7C-4DB2-8AAF-9E2A7AE629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64" name="Freeform 64">
                  <a:extLst>
                    <a:ext uri="{FF2B5EF4-FFF2-40B4-BE49-F238E27FC236}">
                      <a16:creationId xmlns:a16="http://schemas.microsoft.com/office/drawing/2014/main" id="{89B06C37-E219-479D-B324-0DC7D056517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5" name="Freeform 81">
                  <a:extLst>
                    <a:ext uri="{FF2B5EF4-FFF2-40B4-BE49-F238E27FC236}">
                      <a16:creationId xmlns:a16="http://schemas.microsoft.com/office/drawing/2014/main" id="{29A1D878-CEA2-41DC-8638-A8523167266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6" name="Freeform 61">
                  <a:extLst>
                    <a:ext uri="{FF2B5EF4-FFF2-40B4-BE49-F238E27FC236}">
                      <a16:creationId xmlns:a16="http://schemas.microsoft.com/office/drawing/2014/main" id="{99394209-57ED-4126-A8DC-0862D1FA11E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7" name="Freeform 78">
                  <a:extLst>
                    <a:ext uri="{FF2B5EF4-FFF2-40B4-BE49-F238E27FC236}">
                      <a16:creationId xmlns:a16="http://schemas.microsoft.com/office/drawing/2014/main" id="{A48B0004-4618-4D71-88D1-A2FEE4F0ADE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8" name="Freeform 84">
                  <a:extLst>
                    <a:ext uri="{FF2B5EF4-FFF2-40B4-BE49-F238E27FC236}">
                      <a16:creationId xmlns:a16="http://schemas.microsoft.com/office/drawing/2014/main" id="{4D1C172B-2446-428A-A518-FE1B5FCE0D3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9" name="Freeform 87">
                  <a:extLst>
                    <a:ext uri="{FF2B5EF4-FFF2-40B4-BE49-F238E27FC236}">
                      <a16:creationId xmlns:a16="http://schemas.microsoft.com/office/drawing/2014/main" id="{E359C795-FCC1-401F-B0B6-F722AE632AA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0" name="Freeform 60">
                  <a:extLst>
                    <a:ext uri="{FF2B5EF4-FFF2-40B4-BE49-F238E27FC236}">
                      <a16:creationId xmlns:a16="http://schemas.microsoft.com/office/drawing/2014/main" id="{8260D102-71BB-497E-A5CF-743FB59874D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1" name="Freeform 59">
                  <a:extLst>
                    <a:ext uri="{FF2B5EF4-FFF2-40B4-BE49-F238E27FC236}">
                      <a16:creationId xmlns:a16="http://schemas.microsoft.com/office/drawing/2014/main" id="{811E3D98-A5FB-4BDE-A07D-A03EB898C67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2" name="Freeform 62">
                  <a:extLst>
                    <a:ext uri="{FF2B5EF4-FFF2-40B4-BE49-F238E27FC236}">
                      <a16:creationId xmlns:a16="http://schemas.microsoft.com/office/drawing/2014/main" id="{9E48CE7F-B4EF-4629-8706-6838C171EF0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3" name="Freeform 65">
                  <a:extLst>
                    <a:ext uri="{FF2B5EF4-FFF2-40B4-BE49-F238E27FC236}">
                      <a16:creationId xmlns:a16="http://schemas.microsoft.com/office/drawing/2014/main" id="{C8EBC77A-0887-4128-A73B-2C0165C6F94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4" name="Freeform 79">
                  <a:extLst>
                    <a:ext uri="{FF2B5EF4-FFF2-40B4-BE49-F238E27FC236}">
                      <a16:creationId xmlns:a16="http://schemas.microsoft.com/office/drawing/2014/main" id="{7AF3D400-AAAA-47BD-922E-AA3A2AFA302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5" name="Freeform 82">
                  <a:extLst>
                    <a:ext uri="{FF2B5EF4-FFF2-40B4-BE49-F238E27FC236}">
                      <a16:creationId xmlns:a16="http://schemas.microsoft.com/office/drawing/2014/main" id="{B0A3E6A0-609D-427D-9D34-E7CF184B453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6" name="Freeform 85">
                  <a:extLst>
                    <a:ext uri="{FF2B5EF4-FFF2-40B4-BE49-F238E27FC236}">
                      <a16:creationId xmlns:a16="http://schemas.microsoft.com/office/drawing/2014/main" id="{DDE08965-A3F4-426A-924B-102A6F6FE27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7" name="Freeform 88">
                  <a:extLst>
                    <a:ext uri="{FF2B5EF4-FFF2-40B4-BE49-F238E27FC236}">
                      <a16:creationId xmlns:a16="http://schemas.microsoft.com/office/drawing/2014/main" id="{13FA8E6E-7F53-47E9-9BF8-1CD3130F42B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78" name="Group 77">
                  <a:extLst>
                    <a:ext uri="{FF2B5EF4-FFF2-40B4-BE49-F238E27FC236}">
                      <a16:creationId xmlns:a16="http://schemas.microsoft.com/office/drawing/2014/main" id="{7A8A9991-EF8F-4128-9DB7-A2FA8CF2F68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79" name="Line 63">
                    <a:extLst>
                      <a:ext uri="{FF2B5EF4-FFF2-40B4-BE49-F238E27FC236}">
                        <a16:creationId xmlns:a16="http://schemas.microsoft.com/office/drawing/2014/main" id="{41E966B6-186E-4D17-B570-969B6951AC0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0" name="Line 66">
                    <a:extLst>
                      <a:ext uri="{FF2B5EF4-FFF2-40B4-BE49-F238E27FC236}">
                        <a16:creationId xmlns:a16="http://schemas.microsoft.com/office/drawing/2014/main" id="{918B08AD-5F3C-4FC5-8998-8524763C750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1" name="Line 67">
                    <a:extLst>
                      <a:ext uri="{FF2B5EF4-FFF2-40B4-BE49-F238E27FC236}">
                        <a16:creationId xmlns:a16="http://schemas.microsoft.com/office/drawing/2014/main" id="{EDF72260-B0A1-47A1-9459-FDF4600ACA6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2" name="Line 80">
                    <a:extLst>
                      <a:ext uri="{FF2B5EF4-FFF2-40B4-BE49-F238E27FC236}">
                        <a16:creationId xmlns:a16="http://schemas.microsoft.com/office/drawing/2014/main" id="{C6A7FA58-53F7-4C2F-96D5-E97BB3CC679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3" name="Line 83">
                    <a:extLst>
                      <a:ext uri="{FF2B5EF4-FFF2-40B4-BE49-F238E27FC236}">
                        <a16:creationId xmlns:a16="http://schemas.microsoft.com/office/drawing/2014/main" id="{1B986617-481E-450F-8FAD-CA3086A3E04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4" name="Line 86">
                    <a:extLst>
                      <a:ext uri="{FF2B5EF4-FFF2-40B4-BE49-F238E27FC236}">
                        <a16:creationId xmlns:a16="http://schemas.microsoft.com/office/drawing/2014/main" id="{4D24CAEB-B2FE-4796-8E6E-DB5148C380F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5" name="Line 89">
                    <a:extLst>
                      <a:ext uri="{FF2B5EF4-FFF2-40B4-BE49-F238E27FC236}">
                        <a16:creationId xmlns:a16="http://schemas.microsoft.com/office/drawing/2014/main" id="{3D577B03-E6D9-4FFA-A799-E504CBF8D71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43509C13-FDEE-45B0-B954-D80D6F38F0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56" name="Group 55">
                  <a:extLst>
                    <a:ext uri="{FF2B5EF4-FFF2-40B4-BE49-F238E27FC236}">
                      <a16:creationId xmlns:a16="http://schemas.microsoft.com/office/drawing/2014/main" id="{21FF647D-8D8A-43E8-A2E2-46D1117839F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60" name="Straight Connector 59">
                    <a:extLst>
                      <a:ext uri="{FF2B5EF4-FFF2-40B4-BE49-F238E27FC236}">
                        <a16:creationId xmlns:a16="http://schemas.microsoft.com/office/drawing/2014/main" id="{87B8728B-0A45-4551-99F0-CF33B850DA5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1" name="Straight Connector 60">
                    <a:extLst>
                      <a:ext uri="{FF2B5EF4-FFF2-40B4-BE49-F238E27FC236}">
                        <a16:creationId xmlns:a16="http://schemas.microsoft.com/office/drawing/2014/main" id="{CCFAA15D-9EFC-4A70-AC98-CB3EF00C3A4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2" name="Rectangle 30">
                    <a:extLst>
                      <a:ext uri="{FF2B5EF4-FFF2-40B4-BE49-F238E27FC236}">
                        <a16:creationId xmlns:a16="http://schemas.microsoft.com/office/drawing/2014/main" id="{AD80CCBD-3F02-48A0-A24E-5971D229517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3" name="Rectangle 30">
                    <a:extLst>
                      <a:ext uri="{FF2B5EF4-FFF2-40B4-BE49-F238E27FC236}">
                        <a16:creationId xmlns:a16="http://schemas.microsoft.com/office/drawing/2014/main" id="{AB5B7D34-5A4E-48DE-8893-0F022E4CC95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57" name="Group 56">
                  <a:extLst>
                    <a:ext uri="{FF2B5EF4-FFF2-40B4-BE49-F238E27FC236}">
                      <a16:creationId xmlns:a16="http://schemas.microsoft.com/office/drawing/2014/main" id="{2341ADC6-0CC2-46C0-BA6F-9D991366980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58" name="Freeform: Shape 57">
                    <a:extLst>
                      <a:ext uri="{FF2B5EF4-FFF2-40B4-BE49-F238E27FC236}">
                        <a16:creationId xmlns:a16="http://schemas.microsoft.com/office/drawing/2014/main" id="{A93316DB-546B-41BA-AD1B-94D5C467023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59" name="Freeform: Shape 58">
                    <a:extLst>
                      <a:ext uri="{FF2B5EF4-FFF2-40B4-BE49-F238E27FC236}">
                        <a16:creationId xmlns:a16="http://schemas.microsoft.com/office/drawing/2014/main" id="{35105C82-44C4-41C2-96AE-ADE6DD1D712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A7A634F2-054C-4614-9ECB-96BE809893D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52" name="Group 51">
                  <a:extLst>
                    <a:ext uri="{FF2B5EF4-FFF2-40B4-BE49-F238E27FC236}">
                      <a16:creationId xmlns:a16="http://schemas.microsoft.com/office/drawing/2014/main" id="{1764AB7F-1912-4909-A04A-C8D125467E1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54" name="Freeform 68">
                    <a:extLst>
                      <a:ext uri="{FF2B5EF4-FFF2-40B4-BE49-F238E27FC236}">
                        <a16:creationId xmlns:a16="http://schemas.microsoft.com/office/drawing/2014/main" id="{6B93639B-DE1C-4A46-A4B5-B88FD6FC201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5" name="Freeform 69">
                    <a:extLst>
                      <a:ext uri="{FF2B5EF4-FFF2-40B4-BE49-F238E27FC236}">
                        <a16:creationId xmlns:a16="http://schemas.microsoft.com/office/drawing/2014/main" id="{A6C5D17F-13E7-4861-A839-3C56ABD56C4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53" name="Line 70">
                  <a:extLst>
                    <a:ext uri="{FF2B5EF4-FFF2-40B4-BE49-F238E27FC236}">
                      <a16:creationId xmlns:a16="http://schemas.microsoft.com/office/drawing/2014/main" id="{1C343C91-0F9E-4530-939D-2D9F15DF4A7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2109E9F-E572-4202-B7A6-630155DD5B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6153976" y="534249"/>
              <a:ext cx="3838576" cy="5838297"/>
              <a:chOff x="8324466" y="457964"/>
              <a:chExt cx="3838576" cy="5838297"/>
            </a:xfrm>
          </p:grpSpPr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B4FF54B2-44F5-42F7-8353-111D80A8D2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19A2BBF4-4F54-4179-B672-AD4C8D58A3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26" name="Freeform 64">
                  <a:extLst>
                    <a:ext uri="{FF2B5EF4-FFF2-40B4-BE49-F238E27FC236}">
                      <a16:creationId xmlns:a16="http://schemas.microsoft.com/office/drawing/2014/main" id="{2F2D95CF-DAE2-4601-B9A6-233F4F2F307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7" name="Freeform 81">
                  <a:extLst>
                    <a:ext uri="{FF2B5EF4-FFF2-40B4-BE49-F238E27FC236}">
                      <a16:creationId xmlns:a16="http://schemas.microsoft.com/office/drawing/2014/main" id="{3CD52B72-C30B-4570-A8AB-78CB884F8D0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8" name="Freeform 61">
                  <a:extLst>
                    <a:ext uri="{FF2B5EF4-FFF2-40B4-BE49-F238E27FC236}">
                      <a16:creationId xmlns:a16="http://schemas.microsoft.com/office/drawing/2014/main" id="{696A9FBF-C89D-4CF9-A1DC-C0275A3B326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9" name="Freeform 78">
                  <a:extLst>
                    <a:ext uri="{FF2B5EF4-FFF2-40B4-BE49-F238E27FC236}">
                      <a16:creationId xmlns:a16="http://schemas.microsoft.com/office/drawing/2014/main" id="{C50B0ACE-17B4-4F11-BA43-0159796B839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0" name="Freeform 84">
                  <a:extLst>
                    <a:ext uri="{FF2B5EF4-FFF2-40B4-BE49-F238E27FC236}">
                      <a16:creationId xmlns:a16="http://schemas.microsoft.com/office/drawing/2014/main" id="{F0346B01-7019-48B2-9BE7-3E90F590FD6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1" name="Freeform 87">
                  <a:extLst>
                    <a:ext uri="{FF2B5EF4-FFF2-40B4-BE49-F238E27FC236}">
                      <a16:creationId xmlns:a16="http://schemas.microsoft.com/office/drawing/2014/main" id="{5C186E4B-7559-4E95-9BDD-7DA75E0873B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2" name="Freeform 60">
                  <a:extLst>
                    <a:ext uri="{FF2B5EF4-FFF2-40B4-BE49-F238E27FC236}">
                      <a16:creationId xmlns:a16="http://schemas.microsoft.com/office/drawing/2014/main" id="{4FFE117A-211E-4BD5-AB76-05026DEC6B5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3" name="Freeform 59">
                  <a:extLst>
                    <a:ext uri="{FF2B5EF4-FFF2-40B4-BE49-F238E27FC236}">
                      <a16:creationId xmlns:a16="http://schemas.microsoft.com/office/drawing/2014/main" id="{5CC0C412-2859-4E97-924F-291318E6ADF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4" name="Freeform 62">
                  <a:extLst>
                    <a:ext uri="{FF2B5EF4-FFF2-40B4-BE49-F238E27FC236}">
                      <a16:creationId xmlns:a16="http://schemas.microsoft.com/office/drawing/2014/main" id="{AECE441C-0FBF-4F02-9781-35F2487E3C0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5" name="Freeform 65">
                  <a:extLst>
                    <a:ext uri="{FF2B5EF4-FFF2-40B4-BE49-F238E27FC236}">
                      <a16:creationId xmlns:a16="http://schemas.microsoft.com/office/drawing/2014/main" id="{951A4317-3E34-41B4-BCD9-E6E0627C188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6" name="Freeform 79">
                  <a:extLst>
                    <a:ext uri="{FF2B5EF4-FFF2-40B4-BE49-F238E27FC236}">
                      <a16:creationId xmlns:a16="http://schemas.microsoft.com/office/drawing/2014/main" id="{CE2D40E4-274B-4D43-801B-7B3BAF03E45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7" name="Freeform 82">
                  <a:extLst>
                    <a:ext uri="{FF2B5EF4-FFF2-40B4-BE49-F238E27FC236}">
                      <a16:creationId xmlns:a16="http://schemas.microsoft.com/office/drawing/2014/main" id="{2D939FC8-6395-4DCB-B28C-2342BFB72F2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8" name="Freeform 85">
                  <a:extLst>
                    <a:ext uri="{FF2B5EF4-FFF2-40B4-BE49-F238E27FC236}">
                      <a16:creationId xmlns:a16="http://schemas.microsoft.com/office/drawing/2014/main" id="{620FEEF2-AE91-48CA-8FE7-B50F83E1CF2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9" name="Freeform 88">
                  <a:extLst>
                    <a:ext uri="{FF2B5EF4-FFF2-40B4-BE49-F238E27FC236}">
                      <a16:creationId xmlns:a16="http://schemas.microsoft.com/office/drawing/2014/main" id="{27050D75-D26B-4BD3-A4A5-68DF13E9C13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40" name="Group 39">
                  <a:extLst>
                    <a:ext uri="{FF2B5EF4-FFF2-40B4-BE49-F238E27FC236}">
                      <a16:creationId xmlns:a16="http://schemas.microsoft.com/office/drawing/2014/main" id="{37668160-F5BE-4756-B84F-C68992BC7A5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41" name="Line 63">
                    <a:extLst>
                      <a:ext uri="{FF2B5EF4-FFF2-40B4-BE49-F238E27FC236}">
                        <a16:creationId xmlns:a16="http://schemas.microsoft.com/office/drawing/2014/main" id="{E7F90261-4A5A-4C39-B4B3-FEBED04E345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2" name="Line 66">
                    <a:extLst>
                      <a:ext uri="{FF2B5EF4-FFF2-40B4-BE49-F238E27FC236}">
                        <a16:creationId xmlns:a16="http://schemas.microsoft.com/office/drawing/2014/main" id="{71681E7C-A7E8-4F01-9001-3FD1105E1B4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3" name="Line 67">
                    <a:extLst>
                      <a:ext uri="{FF2B5EF4-FFF2-40B4-BE49-F238E27FC236}">
                        <a16:creationId xmlns:a16="http://schemas.microsoft.com/office/drawing/2014/main" id="{901B0597-C838-4481-A49D-E8D85B631C7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4" name="Line 80">
                    <a:extLst>
                      <a:ext uri="{FF2B5EF4-FFF2-40B4-BE49-F238E27FC236}">
                        <a16:creationId xmlns:a16="http://schemas.microsoft.com/office/drawing/2014/main" id="{23C2B0BF-A329-4A97-B3D5-545BC6813E2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5" name="Line 83">
                    <a:extLst>
                      <a:ext uri="{FF2B5EF4-FFF2-40B4-BE49-F238E27FC236}">
                        <a16:creationId xmlns:a16="http://schemas.microsoft.com/office/drawing/2014/main" id="{DBCCCA80-4FEE-4C79-8AF3-66B97054C84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6" name="Line 86">
                    <a:extLst>
                      <a:ext uri="{FF2B5EF4-FFF2-40B4-BE49-F238E27FC236}">
                        <a16:creationId xmlns:a16="http://schemas.microsoft.com/office/drawing/2014/main" id="{4B9AD13F-808D-4464-989B-F40B3E77B74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7" name="Line 89">
                    <a:extLst>
                      <a:ext uri="{FF2B5EF4-FFF2-40B4-BE49-F238E27FC236}">
                        <a16:creationId xmlns:a16="http://schemas.microsoft.com/office/drawing/2014/main" id="{076473B5-E30F-4635-8789-51368A971BD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EF568995-35CF-4C80-A63C-82B47F1BA1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8" name="Group 17">
                  <a:extLst>
                    <a:ext uri="{FF2B5EF4-FFF2-40B4-BE49-F238E27FC236}">
                      <a16:creationId xmlns:a16="http://schemas.microsoft.com/office/drawing/2014/main" id="{99432608-19E2-4A3E-A68B-45C8E5DD471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22" name="Straight Connector 21">
                    <a:extLst>
                      <a:ext uri="{FF2B5EF4-FFF2-40B4-BE49-F238E27FC236}">
                        <a16:creationId xmlns:a16="http://schemas.microsoft.com/office/drawing/2014/main" id="{127A2810-84DE-450A-986B-DE8AF8AE6F1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3" name="Straight Connector 22">
                    <a:extLst>
                      <a:ext uri="{FF2B5EF4-FFF2-40B4-BE49-F238E27FC236}">
                        <a16:creationId xmlns:a16="http://schemas.microsoft.com/office/drawing/2014/main" id="{1A56ED6A-BBD4-4005-A99D-65BCF8047CC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4" name="Rectangle 30">
                    <a:extLst>
                      <a:ext uri="{FF2B5EF4-FFF2-40B4-BE49-F238E27FC236}">
                        <a16:creationId xmlns:a16="http://schemas.microsoft.com/office/drawing/2014/main" id="{CFC0629C-AFCE-4D39-87D5-36EF1FE5CF8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5" name="Rectangle 30">
                    <a:extLst>
                      <a:ext uri="{FF2B5EF4-FFF2-40B4-BE49-F238E27FC236}">
                        <a16:creationId xmlns:a16="http://schemas.microsoft.com/office/drawing/2014/main" id="{81F3517A-93AD-4DF3-BEC7-E607A73E5E2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9" name="Group 18">
                  <a:extLst>
                    <a:ext uri="{FF2B5EF4-FFF2-40B4-BE49-F238E27FC236}">
                      <a16:creationId xmlns:a16="http://schemas.microsoft.com/office/drawing/2014/main" id="{4CBBC251-E8DD-438C-8733-7D65F461A44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20" name="Freeform: Shape 19">
                    <a:extLst>
                      <a:ext uri="{FF2B5EF4-FFF2-40B4-BE49-F238E27FC236}">
                        <a16:creationId xmlns:a16="http://schemas.microsoft.com/office/drawing/2014/main" id="{6A94A4D4-EFFA-4AE2-B533-75F01F0F006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1" name="Freeform: Shape 20">
                    <a:extLst>
                      <a:ext uri="{FF2B5EF4-FFF2-40B4-BE49-F238E27FC236}">
                        <a16:creationId xmlns:a16="http://schemas.microsoft.com/office/drawing/2014/main" id="{1F4B0E1D-2F9C-444A-ADBA-BDE9F01D8DD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5F5ACA0E-A5DF-4015-8FD4-FA7A53E9D1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4" name="Group 13">
                  <a:extLst>
                    <a:ext uri="{FF2B5EF4-FFF2-40B4-BE49-F238E27FC236}">
                      <a16:creationId xmlns:a16="http://schemas.microsoft.com/office/drawing/2014/main" id="{5A4DCFFD-FD3C-42EA-862E-5B792D9020A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6" name="Freeform 68">
                    <a:extLst>
                      <a:ext uri="{FF2B5EF4-FFF2-40B4-BE49-F238E27FC236}">
                        <a16:creationId xmlns:a16="http://schemas.microsoft.com/office/drawing/2014/main" id="{0089A8F3-7530-4C17-848C-580015C3EDCE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7" name="Freeform 69">
                    <a:extLst>
                      <a:ext uri="{FF2B5EF4-FFF2-40B4-BE49-F238E27FC236}">
                        <a16:creationId xmlns:a16="http://schemas.microsoft.com/office/drawing/2014/main" id="{61D8EA0C-1521-4C6D-8C09-DD6D8F1F221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5" name="Line 70">
                  <a:extLst>
                    <a:ext uri="{FF2B5EF4-FFF2-40B4-BE49-F238E27FC236}">
                      <a16:creationId xmlns:a16="http://schemas.microsoft.com/office/drawing/2014/main" id="{517033B6-6B8A-4BD6-9A52-BF9E9EFBD48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42291223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32E59-6597-437B-B2F8-E2DD1F86A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E3BC1D-912E-4012-84AC-A509C9EF4F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77110C-4AA3-4101-B3BD-140B90AF9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50F189-4D8E-4DE6-8295-CF92FA8BF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F33EC-1ACF-4D46-AEA5-A20802210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2449438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45267-19A7-4A3D-9658-AD3F78DD3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0" y="2305800"/>
            <a:ext cx="4636800" cy="2246400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F17554-5672-499F-BEB9-AB069E6D15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65250" y="2305800"/>
            <a:ext cx="4636800" cy="224640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25000"/>
              </a:lnSpc>
              <a:buNone/>
              <a:defRPr sz="2400" i="1">
                <a:solidFill>
                  <a:schemeClr val="tx1">
                    <a:alpha val="6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CBA3C6-C279-46AA-B4EE-5F861D83D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4C125B-DDB9-4F4E-B9E9-A747E648F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3D465E-E86B-42A8-B18A-9046E40D6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681007E-0E57-40DB-9A98-D04E0A05937B}"/>
              </a:ext>
            </a:extLst>
          </p:cNvPr>
          <p:cNvSpPr/>
          <p:nvPr/>
        </p:nvSpPr>
        <p:spPr>
          <a:xfrm>
            <a:off x="1437136" y="649304"/>
            <a:ext cx="340415" cy="340415"/>
          </a:xfrm>
          <a:prstGeom prst="ellipse">
            <a:avLst/>
          </a:prstGeom>
          <a:gradFill flip="none" rotWithShape="1">
            <a:gsLst>
              <a:gs pos="0">
                <a:srgbClr val="FFFFFF">
                  <a:alpha val="80000"/>
                </a:srgbClr>
              </a:gs>
              <a:gs pos="100000">
                <a:srgbClr val="FFFFFF">
                  <a:alpha val="10000"/>
                </a:srgbClr>
              </a:gs>
            </a:gsLst>
            <a:lin ang="27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C2D7ED2-BAE3-470E-9EFF-F2A49EDD9767}"/>
              </a:ext>
            </a:extLst>
          </p:cNvPr>
          <p:cNvGrpSpPr/>
          <p:nvPr/>
        </p:nvGrpSpPr>
        <p:grpSpPr>
          <a:xfrm rot="10800000">
            <a:off x="1079500" y="952167"/>
            <a:ext cx="641184" cy="1069728"/>
            <a:chOff x="6484111" y="2967038"/>
            <a:chExt cx="641184" cy="1069728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15B14D1A-9E1B-41C3-96AA-A5C40C4F9B3A}"/>
                </a:ext>
              </a:extLst>
            </p:cNvPr>
            <p:cNvGrpSpPr/>
            <p:nvPr/>
          </p:nvGrpSpPr>
          <p:grpSpPr>
            <a:xfrm>
              <a:off x="6808136" y="2967038"/>
              <a:ext cx="317159" cy="932400"/>
              <a:chOff x="6808136" y="2967038"/>
              <a:chExt cx="317159" cy="932400"/>
            </a:xfrm>
          </p:grpSpPr>
          <p:sp>
            <p:nvSpPr>
              <p:cNvPr id="14" name="Freeform 68">
                <a:extLst>
                  <a:ext uri="{FF2B5EF4-FFF2-40B4-BE49-F238E27FC236}">
                    <a16:creationId xmlns:a16="http://schemas.microsoft.com/office/drawing/2014/main" id="{00EC83EC-04A6-4533-80A5-B1817F1FB3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69">
                <a:extLst>
                  <a:ext uri="{FF2B5EF4-FFF2-40B4-BE49-F238E27FC236}">
                    <a16:creationId xmlns:a16="http://schemas.microsoft.com/office/drawing/2014/main" id="{BF61FF24-9074-4265-ACF4-1AEC3621B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Line 70">
                <a:extLst>
                  <a:ext uri="{FF2B5EF4-FFF2-40B4-BE49-F238E27FC236}">
                    <a16:creationId xmlns:a16="http://schemas.microsoft.com/office/drawing/2014/main" id="{8D31D9FF-672B-4C5E-B4B2-DD86A124413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8991EBFD-EBD5-48CE-9178-AF5B6F50D416}"/>
                </a:ext>
              </a:extLst>
            </p:cNvPr>
            <p:cNvGrpSpPr/>
            <p:nvPr/>
          </p:nvGrpSpPr>
          <p:grpSpPr>
            <a:xfrm rot="18900000" flipH="1">
              <a:off x="6484111" y="3104366"/>
              <a:ext cx="317159" cy="932400"/>
              <a:chOff x="6808136" y="2967038"/>
              <a:chExt cx="317159" cy="932400"/>
            </a:xfrm>
          </p:grpSpPr>
          <p:sp>
            <p:nvSpPr>
              <p:cNvPr id="11" name="Freeform 68">
                <a:extLst>
                  <a:ext uri="{FF2B5EF4-FFF2-40B4-BE49-F238E27FC236}">
                    <a16:creationId xmlns:a16="http://schemas.microsoft.com/office/drawing/2014/main" id="{1B45F046-3129-4A30-9402-44BA590CD1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69">
                <a:extLst>
                  <a:ext uri="{FF2B5EF4-FFF2-40B4-BE49-F238E27FC236}">
                    <a16:creationId xmlns:a16="http://schemas.microsoft.com/office/drawing/2014/main" id="{24589F32-BB2E-46B1-BAB5-75EA779C7A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Line 70">
                <a:extLst>
                  <a:ext uri="{FF2B5EF4-FFF2-40B4-BE49-F238E27FC236}">
                    <a16:creationId xmlns:a16="http://schemas.microsoft.com/office/drawing/2014/main" id="{0BD46CA5-AE89-4413-AB8D-347179D8813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043A360-3214-4DB8-BD85-C6AE48D02D3A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26000" y="3429001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045040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4AEE3-6C7B-402E-B26D-1D079D78D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101641-6BDA-433D-9393-1DDACE0670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89400" y="1685925"/>
            <a:ext cx="4928400" cy="4092575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8F8D2A-A489-488D-B1E1-23F36D3E9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4202" y="1685925"/>
            <a:ext cx="4928400" cy="4092575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A242E8-AEEF-4BBD-94E9-86F89D6952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58D2CA-06C9-412D-A5D6-F97DDBBB0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1A80D9-E04B-47BF-80DA-01E68346A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2527124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42251-8A4B-463E-982B-C657C3810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395289"/>
            <a:ext cx="10213200" cy="1112836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74D5E-AC0B-46BF-8840-61CC89C3B6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399" y="1736732"/>
            <a:ext cx="4928400" cy="661912"/>
          </a:xfrm>
        </p:spPr>
        <p:txBody>
          <a:bodyPr anchor="b">
            <a:normAutofit/>
          </a:bodyPr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1A0738-7A90-4A35-AB98-9656D61872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89400" y="2431256"/>
            <a:ext cx="4928400" cy="3347244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ADFE01-1BA7-4288-9355-8B2B508BE5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4200" y="1736732"/>
            <a:ext cx="4928400" cy="662400"/>
          </a:xfrm>
        </p:spPr>
        <p:txBody>
          <a:bodyPr anchor="b">
            <a:normAutofit/>
          </a:bodyPr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D49F77-6C55-47AC-B1AE-5D9906DBD7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4200" y="2431257"/>
            <a:ext cx="4928400" cy="3347244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D8EF53-AF86-47E8-83DC-8C419847A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C01D653-ED9A-46D3-A97F-B5FA1DAE6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5B9B66-64EA-4022-BD96-ECF2A80CE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5230273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FFE053-BB16-4940-B248-2D496BB29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FBD80C-6CA1-42DB-B732-4807A27DA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A9DA86-C177-42C6-90F8-37C6844A2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7004688-7200-27A0-AED2-FDEA0C50E2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53976" y="457964"/>
            <a:ext cx="6009066" cy="5914582"/>
            <a:chOff x="6153976" y="457964"/>
            <a:chExt cx="6009066" cy="5914582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0962AE0E-CD08-E4A3-B4FB-58E3FB6095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012621" y="2980002"/>
              <a:ext cx="317159" cy="932400"/>
              <a:chOff x="6376988" y="280988"/>
              <a:chExt cx="633413" cy="1862138"/>
            </a:xfrm>
          </p:grpSpPr>
          <p:sp>
            <p:nvSpPr>
              <p:cNvPr id="86" name="Freeform 68">
                <a:extLst>
                  <a:ext uri="{FF2B5EF4-FFF2-40B4-BE49-F238E27FC236}">
                    <a16:creationId xmlns:a16="http://schemas.microsoft.com/office/drawing/2014/main" id="{942343E8-72A7-5457-2C99-D033A36FF0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376988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7" name="Freeform 69">
                <a:extLst>
                  <a:ext uri="{FF2B5EF4-FFF2-40B4-BE49-F238E27FC236}">
                    <a16:creationId xmlns:a16="http://schemas.microsoft.com/office/drawing/2014/main" id="{1C19E638-91EB-75DC-9458-EA0229C044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6076" y="280988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8" name="Line 70">
                <a:extLst>
                  <a:ext uri="{FF2B5EF4-FFF2-40B4-BE49-F238E27FC236}">
                    <a16:creationId xmlns:a16="http://schemas.microsoft.com/office/drawing/2014/main" id="{6E02EB3D-A45E-B4B7-9E49-65E6921C6DE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696076" y="280988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46ED0F2C-33C6-33F8-D25A-653073FA8F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324466" y="457964"/>
              <a:ext cx="3838576" cy="5838297"/>
              <a:chOff x="8324466" y="457964"/>
              <a:chExt cx="3838576" cy="5838297"/>
            </a:xfrm>
          </p:grpSpPr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76C992DF-7C76-80E6-220E-5545B437E80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1532E4B2-6FAE-2363-8842-E08A265B0F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64" name="Freeform 64">
                  <a:extLst>
                    <a:ext uri="{FF2B5EF4-FFF2-40B4-BE49-F238E27FC236}">
                      <a16:creationId xmlns:a16="http://schemas.microsoft.com/office/drawing/2014/main" id="{D7AE19E9-E19F-29AF-639C-44EB5FB5E3E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5" name="Freeform 81">
                  <a:extLst>
                    <a:ext uri="{FF2B5EF4-FFF2-40B4-BE49-F238E27FC236}">
                      <a16:creationId xmlns:a16="http://schemas.microsoft.com/office/drawing/2014/main" id="{FC6B75DA-401A-8C4D-421A-4A0230030C8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6" name="Freeform 61">
                  <a:extLst>
                    <a:ext uri="{FF2B5EF4-FFF2-40B4-BE49-F238E27FC236}">
                      <a16:creationId xmlns:a16="http://schemas.microsoft.com/office/drawing/2014/main" id="{83B7B7D8-FAE1-EF25-3177-C597CA28552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7" name="Freeform 78">
                  <a:extLst>
                    <a:ext uri="{FF2B5EF4-FFF2-40B4-BE49-F238E27FC236}">
                      <a16:creationId xmlns:a16="http://schemas.microsoft.com/office/drawing/2014/main" id="{D8189C2B-39BF-F3AD-761F-3EC5A413936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8" name="Freeform 84">
                  <a:extLst>
                    <a:ext uri="{FF2B5EF4-FFF2-40B4-BE49-F238E27FC236}">
                      <a16:creationId xmlns:a16="http://schemas.microsoft.com/office/drawing/2014/main" id="{9B3C11E0-E220-6347-106F-7361EEF4B71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9" name="Freeform 87">
                  <a:extLst>
                    <a:ext uri="{FF2B5EF4-FFF2-40B4-BE49-F238E27FC236}">
                      <a16:creationId xmlns:a16="http://schemas.microsoft.com/office/drawing/2014/main" id="{79AAD932-DEE5-826A-1B8E-BF1B2B2BB3D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0" name="Freeform 60">
                  <a:extLst>
                    <a:ext uri="{FF2B5EF4-FFF2-40B4-BE49-F238E27FC236}">
                      <a16:creationId xmlns:a16="http://schemas.microsoft.com/office/drawing/2014/main" id="{A9BA9C23-F16A-423E-DB70-2BBBE58B0C8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1" name="Freeform 59">
                  <a:extLst>
                    <a:ext uri="{FF2B5EF4-FFF2-40B4-BE49-F238E27FC236}">
                      <a16:creationId xmlns:a16="http://schemas.microsoft.com/office/drawing/2014/main" id="{237FA726-DD02-A25D-C698-4FB16B377C4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2" name="Freeform 62">
                  <a:extLst>
                    <a:ext uri="{FF2B5EF4-FFF2-40B4-BE49-F238E27FC236}">
                      <a16:creationId xmlns:a16="http://schemas.microsoft.com/office/drawing/2014/main" id="{A0991B4B-EDB7-1AEE-679D-75A7958333D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3" name="Freeform 65">
                  <a:extLst>
                    <a:ext uri="{FF2B5EF4-FFF2-40B4-BE49-F238E27FC236}">
                      <a16:creationId xmlns:a16="http://schemas.microsoft.com/office/drawing/2014/main" id="{198D13E0-51CA-CC43-BFAD-752CD4E5ED2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4" name="Freeform 79">
                  <a:extLst>
                    <a:ext uri="{FF2B5EF4-FFF2-40B4-BE49-F238E27FC236}">
                      <a16:creationId xmlns:a16="http://schemas.microsoft.com/office/drawing/2014/main" id="{979DDC47-298E-AFD7-CE86-9F24018FCB5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5" name="Freeform 82">
                  <a:extLst>
                    <a:ext uri="{FF2B5EF4-FFF2-40B4-BE49-F238E27FC236}">
                      <a16:creationId xmlns:a16="http://schemas.microsoft.com/office/drawing/2014/main" id="{FDF6497C-C9D8-77C1-9EC1-AA3DC693FD5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6" name="Freeform 85">
                  <a:extLst>
                    <a:ext uri="{FF2B5EF4-FFF2-40B4-BE49-F238E27FC236}">
                      <a16:creationId xmlns:a16="http://schemas.microsoft.com/office/drawing/2014/main" id="{F94954A5-B504-9802-E8A3-D92A434B215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7" name="Freeform 88">
                  <a:extLst>
                    <a:ext uri="{FF2B5EF4-FFF2-40B4-BE49-F238E27FC236}">
                      <a16:creationId xmlns:a16="http://schemas.microsoft.com/office/drawing/2014/main" id="{26CA4C70-E5AD-FFC4-4F64-9029A88E16B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78" name="Group 77">
                  <a:extLst>
                    <a:ext uri="{FF2B5EF4-FFF2-40B4-BE49-F238E27FC236}">
                      <a16:creationId xmlns:a16="http://schemas.microsoft.com/office/drawing/2014/main" id="{C2F66C97-233E-069E-842E-FC7DD613F3E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79" name="Line 63">
                    <a:extLst>
                      <a:ext uri="{FF2B5EF4-FFF2-40B4-BE49-F238E27FC236}">
                        <a16:creationId xmlns:a16="http://schemas.microsoft.com/office/drawing/2014/main" id="{AA0F3696-6B0D-543A-4D40-8B145249CBF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0" name="Line 66">
                    <a:extLst>
                      <a:ext uri="{FF2B5EF4-FFF2-40B4-BE49-F238E27FC236}">
                        <a16:creationId xmlns:a16="http://schemas.microsoft.com/office/drawing/2014/main" id="{29D21825-8498-CADF-8EB5-D08C5C4348E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1" name="Line 67">
                    <a:extLst>
                      <a:ext uri="{FF2B5EF4-FFF2-40B4-BE49-F238E27FC236}">
                        <a16:creationId xmlns:a16="http://schemas.microsoft.com/office/drawing/2014/main" id="{D1EBC7BA-66A7-56E5-19F7-65B9A2BE6EBE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2" name="Line 80">
                    <a:extLst>
                      <a:ext uri="{FF2B5EF4-FFF2-40B4-BE49-F238E27FC236}">
                        <a16:creationId xmlns:a16="http://schemas.microsoft.com/office/drawing/2014/main" id="{41A6EA28-930F-EBBA-43EE-6CB627294AC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3" name="Line 83">
                    <a:extLst>
                      <a:ext uri="{FF2B5EF4-FFF2-40B4-BE49-F238E27FC236}">
                        <a16:creationId xmlns:a16="http://schemas.microsoft.com/office/drawing/2014/main" id="{5297B34D-B81D-6350-4194-484D7EC282F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4" name="Line 86">
                    <a:extLst>
                      <a:ext uri="{FF2B5EF4-FFF2-40B4-BE49-F238E27FC236}">
                        <a16:creationId xmlns:a16="http://schemas.microsoft.com/office/drawing/2014/main" id="{DD7C599E-910F-8D88-3AA0-B24C9A79E13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5" name="Line 89">
                    <a:extLst>
                      <a:ext uri="{FF2B5EF4-FFF2-40B4-BE49-F238E27FC236}">
                        <a16:creationId xmlns:a16="http://schemas.microsoft.com/office/drawing/2014/main" id="{E663B789-16D2-7968-1AB9-E036E4D4285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EBE4D28C-9D5D-2CDF-4E98-5D046F140CB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56" name="Group 55">
                  <a:extLst>
                    <a:ext uri="{FF2B5EF4-FFF2-40B4-BE49-F238E27FC236}">
                      <a16:creationId xmlns:a16="http://schemas.microsoft.com/office/drawing/2014/main" id="{19D439ED-096C-BC38-ECCB-78B2B5178F8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60" name="Straight Connector 59">
                    <a:extLst>
                      <a:ext uri="{FF2B5EF4-FFF2-40B4-BE49-F238E27FC236}">
                        <a16:creationId xmlns:a16="http://schemas.microsoft.com/office/drawing/2014/main" id="{8E820AB2-DB7A-A79D-FAE4-35AC3D677C8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1" name="Straight Connector 60">
                    <a:extLst>
                      <a:ext uri="{FF2B5EF4-FFF2-40B4-BE49-F238E27FC236}">
                        <a16:creationId xmlns:a16="http://schemas.microsoft.com/office/drawing/2014/main" id="{C88E5C4B-5B7B-FDA4-A576-7854A9D1598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2" name="Rectangle 30">
                    <a:extLst>
                      <a:ext uri="{FF2B5EF4-FFF2-40B4-BE49-F238E27FC236}">
                        <a16:creationId xmlns:a16="http://schemas.microsoft.com/office/drawing/2014/main" id="{E3C02BC9-4E4F-3743-8563-808D6A0B437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3" name="Rectangle 30">
                    <a:extLst>
                      <a:ext uri="{FF2B5EF4-FFF2-40B4-BE49-F238E27FC236}">
                        <a16:creationId xmlns:a16="http://schemas.microsoft.com/office/drawing/2014/main" id="{D0EF96EA-252F-062A-E566-42ABC6B9036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57" name="Group 56">
                  <a:extLst>
                    <a:ext uri="{FF2B5EF4-FFF2-40B4-BE49-F238E27FC236}">
                      <a16:creationId xmlns:a16="http://schemas.microsoft.com/office/drawing/2014/main" id="{58DCE928-965C-EA85-F5C1-24E19E45854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58" name="Freeform: Shape 57">
                    <a:extLst>
                      <a:ext uri="{FF2B5EF4-FFF2-40B4-BE49-F238E27FC236}">
                        <a16:creationId xmlns:a16="http://schemas.microsoft.com/office/drawing/2014/main" id="{B5B70EF0-D01D-E5DD-0234-6B93EE439E1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59" name="Freeform: Shape 58">
                    <a:extLst>
                      <a:ext uri="{FF2B5EF4-FFF2-40B4-BE49-F238E27FC236}">
                        <a16:creationId xmlns:a16="http://schemas.microsoft.com/office/drawing/2014/main" id="{CA0351E2-397A-7FC9-6BE5-A3018AAB2BD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9EE4DD70-FCD0-DFFE-52A6-0DE9BC2331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52" name="Group 51">
                  <a:extLst>
                    <a:ext uri="{FF2B5EF4-FFF2-40B4-BE49-F238E27FC236}">
                      <a16:creationId xmlns:a16="http://schemas.microsoft.com/office/drawing/2014/main" id="{1466F87F-6F35-E28C-1556-6383A82F7F8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54" name="Freeform 68">
                    <a:extLst>
                      <a:ext uri="{FF2B5EF4-FFF2-40B4-BE49-F238E27FC236}">
                        <a16:creationId xmlns:a16="http://schemas.microsoft.com/office/drawing/2014/main" id="{D4FD8A8E-2B46-F940-BD0E-086FCF76665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5" name="Freeform 69">
                    <a:extLst>
                      <a:ext uri="{FF2B5EF4-FFF2-40B4-BE49-F238E27FC236}">
                        <a16:creationId xmlns:a16="http://schemas.microsoft.com/office/drawing/2014/main" id="{7532BE26-5B7C-EE9E-4191-8A54CDBBD66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53" name="Line 70">
                  <a:extLst>
                    <a:ext uri="{FF2B5EF4-FFF2-40B4-BE49-F238E27FC236}">
                      <a16:creationId xmlns:a16="http://schemas.microsoft.com/office/drawing/2014/main" id="{BFC8ECE6-D59A-9EE4-CB81-D6162F00D8E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15080BC2-EE72-5D70-6666-DEBC491653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6153976" y="534249"/>
              <a:ext cx="3838576" cy="5838297"/>
              <a:chOff x="8324466" y="457964"/>
              <a:chExt cx="3838576" cy="5838297"/>
            </a:xfrm>
          </p:grpSpPr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393AA0A3-2A8A-2332-F348-F88D6E1F3B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54355255-9D4E-147B-DA9E-4FFB14E7C1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26" name="Freeform 64">
                  <a:extLst>
                    <a:ext uri="{FF2B5EF4-FFF2-40B4-BE49-F238E27FC236}">
                      <a16:creationId xmlns:a16="http://schemas.microsoft.com/office/drawing/2014/main" id="{0C229BCD-A083-BC81-2151-41E4947E04A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7" name="Freeform 81">
                  <a:extLst>
                    <a:ext uri="{FF2B5EF4-FFF2-40B4-BE49-F238E27FC236}">
                      <a16:creationId xmlns:a16="http://schemas.microsoft.com/office/drawing/2014/main" id="{F138DCEE-5B8D-D5E5-54B6-6B0BA01F6ED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8" name="Freeform 61">
                  <a:extLst>
                    <a:ext uri="{FF2B5EF4-FFF2-40B4-BE49-F238E27FC236}">
                      <a16:creationId xmlns:a16="http://schemas.microsoft.com/office/drawing/2014/main" id="{F00BD61F-0747-E748-6BFB-CB875F4942D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9" name="Freeform 78">
                  <a:extLst>
                    <a:ext uri="{FF2B5EF4-FFF2-40B4-BE49-F238E27FC236}">
                      <a16:creationId xmlns:a16="http://schemas.microsoft.com/office/drawing/2014/main" id="{07C45B1B-92EA-5E82-24D1-931DB8AF997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0" name="Freeform 84">
                  <a:extLst>
                    <a:ext uri="{FF2B5EF4-FFF2-40B4-BE49-F238E27FC236}">
                      <a16:creationId xmlns:a16="http://schemas.microsoft.com/office/drawing/2014/main" id="{F11B1265-0119-731D-E758-7C0BAFE4B53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1" name="Freeform 87">
                  <a:extLst>
                    <a:ext uri="{FF2B5EF4-FFF2-40B4-BE49-F238E27FC236}">
                      <a16:creationId xmlns:a16="http://schemas.microsoft.com/office/drawing/2014/main" id="{35056C9E-95B1-E743-9A73-5A39803B74B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2" name="Freeform 60">
                  <a:extLst>
                    <a:ext uri="{FF2B5EF4-FFF2-40B4-BE49-F238E27FC236}">
                      <a16:creationId xmlns:a16="http://schemas.microsoft.com/office/drawing/2014/main" id="{873B7450-9F65-5384-2976-127FD877572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3" name="Freeform 59">
                  <a:extLst>
                    <a:ext uri="{FF2B5EF4-FFF2-40B4-BE49-F238E27FC236}">
                      <a16:creationId xmlns:a16="http://schemas.microsoft.com/office/drawing/2014/main" id="{93FE1A96-9FB8-DD4B-5EB8-26A91007B6E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4" name="Freeform 62">
                  <a:extLst>
                    <a:ext uri="{FF2B5EF4-FFF2-40B4-BE49-F238E27FC236}">
                      <a16:creationId xmlns:a16="http://schemas.microsoft.com/office/drawing/2014/main" id="{07C997E7-D2EC-2533-34E1-ADA752DD0A5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5" name="Freeform 65">
                  <a:extLst>
                    <a:ext uri="{FF2B5EF4-FFF2-40B4-BE49-F238E27FC236}">
                      <a16:creationId xmlns:a16="http://schemas.microsoft.com/office/drawing/2014/main" id="{CDFD69D0-D4F6-6990-4E0A-C6FEB0CE49B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6" name="Freeform 79">
                  <a:extLst>
                    <a:ext uri="{FF2B5EF4-FFF2-40B4-BE49-F238E27FC236}">
                      <a16:creationId xmlns:a16="http://schemas.microsoft.com/office/drawing/2014/main" id="{825CB36E-9726-A54C-5717-F6A428FED53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7" name="Freeform 82">
                  <a:extLst>
                    <a:ext uri="{FF2B5EF4-FFF2-40B4-BE49-F238E27FC236}">
                      <a16:creationId xmlns:a16="http://schemas.microsoft.com/office/drawing/2014/main" id="{F8184497-7251-D4E9-F39C-EE556E4B108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8" name="Freeform 85">
                  <a:extLst>
                    <a:ext uri="{FF2B5EF4-FFF2-40B4-BE49-F238E27FC236}">
                      <a16:creationId xmlns:a16="http://schemas.microsoft.com/office/drawing/2014/main" id="{835D68A6-6C40-806B-C58A-25B22D6BC62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9" name="Freeform 88">
                  <a:extLst>
                    <a:ext uri="{FF2B5EF4-FFF2-40B4-BE49-F238E27FC236}">
                      <a16:creationId xmlns:a16="http://schemas.microsoft.com/office/drawing/2014/main" id="{E36097E1-57E6-7188-7C0D-36C56EF55F7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40" name="Group 39">
                  <a:extLst>
                    <a:ext uri="{FF2B5EF4-FFF2-40B4-BE49-F238E27FC236}">
                      <a16:creationId xmlns:a16="http://schemas.microsoft.com/office/drawing/2014/main" id="{9C1BAB2A-BA9C-8C5A-13B8-CE9C056AE65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41" name="Line 63">
                    <a:extLst>
                      <a:ext uri="{FF2B5EF4-FFF2-40B4-BE49-F238E27FC236}">
                        <a16:creationId xmlns:a16="http://schemas.microsoft.com/office/drawing/2014/main" id="{4F8DCA4A-A0D6-514F-47BB-541F133C696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2" name="Line 66">
                    <a:extLst>
                      <a:ext uri="{FF2B5EF4-FFF2-40B4-BE49-F238E27FC236}">
                        <a16:creationId xmlns:a16="http://schemas.microsoft.com/office/drawing/2014/main" id="{0BEDD737-7AD9-32AF-DA50-AE940D883A1E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3" name="Line 67">
                    <a:extLst>
                      <a:ext uri="{FF2B5EF4-FFF2-40B4-BE49-F238E27FC236}">
                        <a16:creationId xmlns:a16="http://schemas.microsoft.com/office/drawing/2014/main" id="{9361792E-BF11-44DD-3900-9EE92815F3E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4" name="Line 80">
                    <a:extLst>
                      <a:ext uri="{FF2B5EF4-FFF2-40B4-BE49-F238E27FC236}">
                        <a16:creationId xmlns:a16="http://schemas.microsoft.com/office/drawing/2014/main" id="{EF08723B-66BF-73AE-106A-58DBBBABFA3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5" name="Line 83">
                    <a:extLst>
                      <a:ext uri="{FF2B5EF4-FFF2-40B4-BE49-F238E27FC236}">
                        <a16:creationId xmlns:a16="http://schemas.microsoft.com/office/drawing/2014/main" id="{866A6C7D-739E-6ED2-8DC9-F62F9697723E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6" name="Line 86">
                    <a:extLst>
                      <a:ext uri="{FF2B5EF4-FFF2-40B4-BE49-F238E27FC236}">
                        <a16:creationId xmlns:a16="http://schemas.microsoft.com/office/drawing/2014/main" id="{3CAE0274-E38E-54A4-13C4-FFD1A9DDC6C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7" name="Line 89">
                    <a:extLst>
                      <a:ext uri="{FF2B5EF4-FFF2-40B4-BE49-F238E27FC236}">
                        <a16:creationId xmlns:a16="http://schemas.microsoft.com/office/drawing/2014/main" id="{7561DEAF-B810-94D1-71BB-2116BFFFA77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323C31A5-9409-F839-90BA-3883DC5323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8" name="Group 17">
                  <a:extLst>
                    <a:ext uri="{FF2B5EF4-FFF2-40B4-BE49-F238E27FC236}">
                      <a16:creationId xmlns:a16="http://schemas.microsoft.com/office/drawing/2014/main" id="{42742EC4-5A1C-631E-398C-F3C5A9C4A2E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22" name="Straight Connector 21">
                    <a:extLst>
                      <a:ext uri="{FF2B5EF4-FFF2-40B4-BE49-F238E27FC236}">
                        <a16:creationId xmlns:a16="http://schemas.microsoft.com/office/drawing/2014/main" id="{D2C0A335-0DBB-9CDA-7CB6-64689BB782A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3" name="Straight Connector 22">
                    <a:extLst>
                      <a:ext uri="{FF2B5EF4-FFF2-40B4-BE49-F238E27FC236}">
                        <a16:creationId xmlns:a16="http://schemas.microsoft.com/office/drawing/2014/main" id="{C21B6FD8-0F3F-70F9-2457-87BB8AAB793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4" name="Rectangle 30">
                    <a:extLst>
                      <a:ext uri="{FF2B5EF4-FFF2-40B4-BE49-F238E27FC236}">
                        <a16:creationId xmlns:a16="http://schemas.microsoft.com/office/drawing/2014/main" id="{44ACA065-23B9-0399-85C9-8821480A7DD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5" name="Rectangle 30">
                    <a:extLst>
                      <a:ext uri="{FF2B5EF4-FFF2-40B4-BE49-F238E27FC236}">
                        <a16:creationId xmlns:a16="http://schemas.microsoft.com/office/drawing/2014/main" id="{360F78FE-550E-F182-27C9-8D0D0411F4D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9" name="Group 18">
                  <a:extLst>
                    <a:ext uri="{FF2B5EF4-FFF2-40B4-BE49-F238E27FC236}">
                      <a16:creationId xmlns:a16="http://schemas.microsoft.com/office/drawing/2014/main" id="{82BEC42F-0A94-4DB3-9210-90D9BA7610B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20" name="Freeform: Shape 19">
                    <a:extLst>
                      <a:ext uri="{FF2B5EF4-FFF2-40B4-BE49-F238E27FC236}">
                        <a16:creationId xmlns:a16="http://schemas.microsoft.com/office/drawing/2014/main" id="{4639297D-A086-3111-DE35-3ADFC63EC52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1" name="Freeform: Shape 20">
                    <a:extLst>
                      <a:ext uri="{FF2B5EF4-FFF2-40B4-BE49-F238E27FC236}">
                        <a16:creationId xmlns:a16="http://schemas.microsoft.com/office/drawing/2014/main" id="{0A57F373-E650-007D-EF3A-125835724B3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3F7AA1C2-3BC9-2CC2-246C-891EEAAAAAD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4" name="Group 13">
                  <a:extLst>
                    <a:ext uri="{FF2B5EF4-FFF2-40B4-BE49-F238E27FC236}">
                      <a16:creationId xmlns:a16="http://schemas.microsoft.com/office/drawing/2014/main" id="{8095730D-9E3D-CB3A-4FF1-D9B51A162A3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6" name="Freeform 68">
                    <a:extLst>
                      <a:ext uri="{FF2B5EF4-FFF2-40B4-BE49-F238E27FC236}">
                        <a16:creationId xmlns:a16="http://schemas.microsoft.com/office/drawing/2014/main" id="{0FDC9A03-E7DE-3D3E-74F8-C2990A5082F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7" name="Freeform 69">
                    <a:extLst>
                      <a:ext uri="{FF2B5EF4-FFF2-40B4-BE49-F238E27FC236}">
                        <a16:creationId xmlns:a16="http://schemas.microsoft.com/office/drawing/2014/main" id="{3B430687-A11D-CFC5-B7C6-AF9A479146F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5" name="Line 70">
                  <a:extLst>
                    <a:ext uri="{FF2B5EF4-FFF2-40B4-BE49-F238E27FC236}">
                      <a16:creationId xmlns:a16="http://schemas.microsoft.com/office/drawing/2014/main" id="{F9EEDCBB-CCC4-61BB-3480-8D21A3D2F18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9003897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746A27C-9BDA-43B3-96EA-C145EA7F0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1FBD5E-AA17-42F1-8615-49F2664DD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57A2D5-EBE5-43DD-8CF2-8B90801A0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1051873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4451E1-40E1-4ED2-A9E3-6376E774A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1" y="955674"/>
            <a:ext cx="3531600" cy="138499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BAAE5E-AD83-40D4-8BDB-6B25250247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4850" y="882651"/>
            <a:ext cx="5760000" cy="489584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4DF8E2-A28B-4889-AD9E-1D733FEA2E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89401" y="2584759"/>
            <a:ext cx="3531600" cy="3193741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2EF812-B775-468C-84D9-4394CC19F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E1DEB3-5237-467C-A5B6-EDA7F366E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877A6B-440F-4D7B-92DA-1B964D029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C89B2F1-1E32-44DB-B50E-BEA1896CAD8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>
          <a:xfrm>
            <a:off x="4979988" y="540000"/>
            <a:ext cx="0" cy="5778000"/>
          </a:xfrm>
          <a:prstGeom prst="line">
            <a:avLst/>
          </a:prstGeom>
          <a:ln w="12700"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6402137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6B204-119E-45DB-A177-995FF5D9B4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0" y="955456"/>
            <a:ext cx="3531600" cy="1384995"/>
          </a:xfrm>
        </p:spPr>
        <p:txBody>
          <a:bodyPr anchor="b" anchorCtr="0">
            <a:normAutofit/>
          </a:bodyPr>
          <a:lstStyle>
            <a:lvl1pPr>
              <a:defRPr sz="28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CD3036-53A8-4361-AAAC-D8072EB470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37200" y="540001"/>
            <a:ext cx="6115050" cy="52385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FCFCD5-820E-47D9-9A60-57680C4C94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0000" y="2584758"/>
            <a:ext cx="3531600" cy="3284229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2446C3-A62E-4690-9098-53D59C4C3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A6C8B8-EA3D-45E5-950A-B6F1EA0B4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2ACAB7-ADBF-42E5-A214-232BA9EFB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0E80DA6-B971-46B7-B0D3-8581AE0B6ACB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>
          <a:xfrm>
            <a:off x="4979988" y="540000"/>
            <a:ext cx="0" cy="5778000"/>
          </a:xfrm>
          <a:prstGeom prst="line">
            <a:avLst/>
          </a:prstGeom>
          <a:ln w="12700"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2808900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2DDA7E-8449-42D1-93BD-4E96C1BFC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395289"/>
            <a:ext cx="10213200" cy="1112836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72EB64-DBC0-4012-830E-9166670D17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400" y="1685925"/>
            <a:ext cx="10213200" cy="40401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49A3E9-8704-4E26-A519-8215B3E943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0000" y="6357168"/>
            <a:ext cx="1760150" cy="461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590E32-87A0-44C2-A299-D45FAB146E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754312" y="6357600"/>
            <a:ext cx="6683376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spc="3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1C1A41-01A7-44E2-965B-ACFD4F2806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82800" y="6357600"/>
            <a:ext cx="1760150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19990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  <p:sldLayoutId id="2147483707" r:id="rId13"/>
    <p:sldLayoutId id="2147483708" r:id="rId14"/>
    <p:sldLayoutId id="2147483717" r:id="rId15"/>
    <p:sldLayoutId id="2147483672" r:id="rId16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 cap="none" spc="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000" indent="-360000" algn="l" defTabSz="914400" rtl="0" eaLnBrk="1" latinLnBrk="0" hangingPunct="1">
        <a:lnSpc>
          <a:spcPct val="150000"/>
        </a:lnSpc>
        <a:spcBef>
          <a:spcPts val="10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3600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1" kern="1200" spc="50" baseline="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080000" indent="-36000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08000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Tx/>
        <a:buNone/>
        <a:defRPr sz="2000" b="0" i="1" kern="1200" spc="50" baseline="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1800000" indent="-36000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137">
          <p15:clr>
            <a:srgbClr val="F26B43"/>
          </p15:clr>
        </p15:guide>
        <p15:guide id="2" orient="horz" pos="2160">
          <p15:clr>
            <a:srgbClr val="F26B43"/>
          </p15:clr>
        </p15:guide>
        <p15:guide id="3" pos="680">
          <p15:clr>
            <a:srgbClr val="F26B43"/>
          </p15:clr>
        </p15:guide>
        <p15:guide id="4" pos="7000">
          <p15:clr>
            <a:srgbClr val="F26B43"/>
          </p15:clr>
        </p15:guide>
        <p15:guide id="5" orient="horz" pos="679">
          <p15:clr>
            <a:srgbClr val="F26B43"/>
          </p15:clr>
        </p15:guide>
        <p15:guide id="6" orient="horz" pos="3640">
          <p15:clr>
            <a:srgbClr val="F26B43"/>
          </p15:clr>
        </p15:guide>
        <p15:guide id="7" pos="6644">
          <p15:clr>
            <a:srgbClr val="F26B43"/>
          </p15:clr>
        </p15:guide>
        <p15:guide id="8" pos="6289">
          <p15:clr>
            <a:srgbClr val="F26B43"/>
          </p15:clr>
        </p15:guide>
        <p15:guide id="9" pos="5945">
          <p15:clr>
            <a:srgbClr val="F26B43"/>
          </p15:clr>
        </p15:guide>
        <p15:guide id="10" pos="1391">
          <p15:clr>
            <a:srgbClr val="F26B43"/>
          </p15:clr>
        </p15:guide>
        <p15:guide id="11" pos="1032">
          <p15:clr>
            <a:srgbClr val="F26B43"/>
          </p15:clr>
        </p15:guide>
        <p15:guide id="12" pos="1732">
          <p15:clr>
            <a:srgbClr val="F26B43"/>
          </p15:clr>
        </p15:guide>
        <p15:guide id="13" pos="2084">
          <p15:clr>
            <a:srgbClr val="F26B43"/>
          </p15:clr>
        </p15:guide>
        <p15:guide id="14" pos="5596">
          <p15:clr>
            <a:srgbClr val="F26B43"/>
          </p15:clr>
        </p15:guide>
        <p15:guide id="15" pos="2436">
          <p15:clr>
            <a:srgbClr val="F26B43"/>
          </p15:clr>
        </p15:guide>
        <p15:guide id="16" pos="5244">
          <p15:clr>
            <a:srgbClr val="F26B43"/>
          </p15:clr>
        </p15:guide>
        <p15:guide id="17" pos="2792">
          <p15:clr>
            <a:srgbClr val="F26B43"/>
          </p15:clr>
        </p15:guide>
        <p15:guide id="18" pos="4892">
          <p15:clr>
            <a:srgbClr val="F26B43"/>
          </p15:clr>
        </p15:guide>
        <p15:guide id="19" pos="4543">
          <p15:clr>
            <a:srgbClr val="F26B43"/>
          </p15:clr>
        </p15:guide>
        <p15:guide id="20" pos="3488">
          <p15:clr>
            <a:srgbClr val="F26B43"/>
          </p15:clr>
        </p15:guide>
        <p15:guide id="21" pos="4192">
          <p15:clr>
            <a:srgbClr val="F26B43"/>
          </p15:clr>
        </p15:guide>
        <p15:guide id="22" pos="3840">
          <p15:clr>
            <a:srgbClr val="F26B43"/>
          </p15:clr>
        </p15:guide>
        <p15:guide id="23" pos="340">
          <p15:clr>
            <a:srgbClr val="A4A3A4"/>
          </p15:clr>
        </p15:guide>
        <p15:guide id="24" pos="7340">
          <p15:clr>
            <a:srgbClr val="A4A3A4"/>
          </p15:clr>
        </p15:guide>
        <p15:guide id="25" orient="horz" pos="1062">
          <p15:clr>
            <a:srgbClr val="5ACBF0"/>
          </p15:clr>
        </p15:guide>
        <p15:guide id="26" orient="horz" pos="3982">
          <p15:clr>
            <a:srgbClr val="A4A3A4"/>
          </p15:clr>
        </p15:guide>
        <p15:guide id="27" orient="horz" pos="338">
          <p15:clr>
            <a:srgbClr val="A4A3A4"/>
          </p15:clr>
        </p15:guide>
        <p15:guide id="28" orient="horz" pos="950">
          <p15:clr>
            <a:srgbClr val="5ACBF0"/>
          </p15:clr>
        </p15:guide>
        <p15:guide id="29" orient="horz" pos="249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entoml.com/blog/building-rag-with-open-source-and-custom-ai-models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4B_617E32E1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F3D98-3C30-4CFC-8643-C81E829C8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4522" y="157019"/>
            <a:ext cx="4650901" cy="5181600"/>
          </a:xfrm>
        </p:spPr>
        <p:txBody>
          <a:bodyPr>
            <a:noAutofit/>
          </a:bodyPr>
          <a:lstStyle/>
          <a:p>
            <a:r>
              <a:rPr lang="en-US" dirty="0"/>
              <a:t>RAG </a:t>
            </a:r>
            <a:br>
              <a:rPr lang="en-US" dirty="0"/>
            </a:br>
            <a:r>
              <a:rPr lang="en-US" dirty="0"/>
              <a:t>DS-17 2024</a:t>
            </a:r>
            <a:br>
              <a:rPr lang="en-US" dirty="0"/>
            </a:br>
            <a:r>
              <a:rPr lang="en-US" dirty="0"/>
              <a:t>Guy </a:t>
            </a:r>
            <a:r>
              <a:rPr lang="en-US" dirty="0" err="1"/>
              <a:t>Yarhi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16E9532-6DC7-411D-A09F-8413A5B95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643" y="430213"/>
            <a:ext cx="5160757" cy="860199"/>
          </a:xfrm>
        </p:spPr>
        <p:txBody>
          <a:bodyPr>
            <a:normAutofit/>
          </a:bodyPr>
          <a:lstStyle/>
          <a:p>
            <a:r>
              <a:rPr lang="en-US" b="1" dirty="0"/>
              <a:t>Data Diagram</a:t>
            </a:r>
            <a:endParaRPr lang="en-US" dirty="0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2C602EC3-0115-4FB6-BAA7-BCA17E6116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2643" y="1222219"/>
            <a:ext cx="5431163" cy="4640022"/>
          </a:xfrm>
        </p:spPr>
        <p:txBody>
          <a:bodyPr anchor="t">
            <a:normAutofit/>
          </a:bodyPr>
          <a:lstStyle/>
          <a:p>
            <a:pPr algn="l"/>
            <a:r>
              <a:rPr lang="en-US" b="1" dirty="0"/>
              <a:t>Structures:</a:t>
            </a:r>
            <a:br>
              <a:rPr lang="en-US" dirty="0"/>
            </a:br>
            <a:r>
              <a:rPr lang="en-US" dirty="0"/>
              <a:t>Document Embeddings</a:t>
            </a:r>
            <a:br>
              <a:rPr lang="en-US" dirty="0"/>
            </a:br>
            <a:r>
              <a:rPr lang="en-US" dirty="0"/>
              <a:t>Document Database</a:t>
            </a:r>
            <a:br>
              <a:rPr lang="en-US" dirty="0"/>
            </a:br>
            <a:r>
              <a:rPr lang="en-US" dirty="0"/>
              <a:t>User Queries and Responses</a:t>
            </a:r>
            <a:br>
              <a:rPr lang="en-US" dirty="0"/>
            </a:br>
            <a:r>
              <a:rPr lang="en-US" b="1" dirty="0"/>
              <a:t>Image:</a:t>
            </a:r>
            <a:r>
              <a:rPr lang="en-US" dirty="0"/>
              <a:t> Data diagram showing:</a:t>
            </a:r>
            <a:br>
              <a:rPr lang="en-US" dirty="0"/>
            </a:br>
            <a:r>
              <a:rPr lang="en-US" dirty="0"/>
              <a:t>Raw Documents</a:t>
            </a:r>
            <a:br>
              <a:rPr lang="en-US" dirty="0"/>
            </a:br>
            <a:r>
              <a:rPr lang="en-US" dirty="0"/>
              <a:t>Processed Embeddings</a:t>
            </a:r>
            <a:br>
              <a:rPr lang="en-US" dirty="0"/>
            </a:br>
            <a:r>
              <a:rPr lang="en-US" dirty="0"/>
              <a:t>Document Database</a:t>
            </a:r>
            <a:br>
              <a:rPr lang="en-US" dirty="0"/>
            </a:br>
            <a:r>
              <a:rPr lang="en-US" dirty="0"/>
              <a:t>Query Embeddings and </a:t>
            </a:r>
            <a:r>
              <a:rPr lang="en-US" dirty="0" err="1"/>
              <a:t>Responseses</a:t>
            </a:r>
            <a:endParaRPr lang="en-US" dirty="0"/>
          </a:p>
        </p:txBody>
      </p:sp>
      <p:pic>
        <p:nvPicPr>
          <p:cNvPr id="9" name="Picture Placeholder 8" descr="Aerial view of two persons skiing">
            <a:extLst>
              <a:ext uri="{FF2B5EF4-FFF2-40B4-BE49-F238E27FC236}">
                <a16:creationId xmlns:a16="http://schemas.microsoft.com/office/drawing/2014/main" id="{3157C130-A151-49C9-841C-4727F37F331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21670" r="21670"/>
          <a:stretch/>
        </p:blipFill>
        <p:spPr/>
      </p:pic>
    </p:spTree>
    <p:extLst>
      <p:ext uri="{BB962C8B-B14F-4D97-AF65-F5344CB8AC3E}">
        <p14:creationId xmlns:p14="http://schemas.microsoft.com/office/powerpoint/2010/main" val="1033832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16E9532-6DC7-411D-A09F-8413A5B95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643" y="430213"/>
            <a:ext cx="5160757" cy="860199"/>
          </a:xfrm>
        </p:spPr>
        <p:txBody>
          <a:bodyPr>
            <a:noAutofit/>
          </a:bodyPr>
          <a:lstStyle/>
          <a:p>
            <a:r>
              <a:rPr lang="en-US" sz="2800" b="1" dirty="0"/>
              <a:t>Query and Document Embeddings</a:t>
            </a:r>
            <a:endParaRPr lang="en-US" sz="2800" dirty="0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2C602EC3-0115-4FB6-BAA7-BCA17E6116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2643" y="1222218"/>
            <a:ext cx="5883836" cy="5997574"/>
          </a:xfrm>
        </p:spPr>
        <p:txBody>
          <a:bodyPr anchor="t">
            <a:no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sz="1400" b="1" dirty="0"/>
              <a:t>Purpose: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400" dirty="0"/>
              <a:t>Transform text data into numerical vectors.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400" b="1" dirty="0"/>
              <a:t>Process:</a:t>
            </a:r>
            <a:endParaRPr lang="en-US" sz="1400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1400" dirty="0"/>
              <a:t>Word2Vec Model Training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1400" dirty="0"/>
              <a:t>Document Embedding Generation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1400" dirty="0"/>
              <a:t>Query Embedding Generation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400" b="1" dirty="0"/>
              <a:t>Tools Used:</a:t>
            </a:r>
            <a:endParaRPr lang="en-US" sz="1400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1400" dirty="0" err="1"/>
              <a:t>Gensim</a:t>
            </a:r>
            <a:r>
              <a:rPr lang="en-US" sz="1400" dirty="0"/>
              <a:t> Word2Vec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1400" dirty="0"/>
              <a:t>NumPy for Calculations</a:t>
            </a:r>
          </a:p>
          <a:p>
            <a:pPr algn="just"/>
            <a:r>
              <a:rPr lang="en-US" sz="1400" b="1" dirty="0"/>
              <a:t>Image:</a:t>
            </a:r>
            <a:r>
              <a:rPr lang="en-US" sz="1400" dirty="0"/>
              <a:t> Diagram showing: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400" dirty="0"/>
              <a:t>Text Data → Word Embeddings → Document Embeddings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400" dirty="0"/>
              <a:t>User Query → Query Embeddings</a:t>
            </a:r>
          </a:p>
        </p:txBody>
      </p:sp>
      <p:pic>
        <p:nvPicPr>
          <p:cNvPr id="9" name="Picture Placeholder 8" descr="Aerial view of two persons skiing">
            <a:extLst>
              <a:ext uri="{FF2B5EF4-FFF2-40B4-BE49-F238E27FC236}">
                <a16:creationId xmlns:a16="http://schemas.microsoft.com/office/drawing/2014/main" id="{3157C130-A151-49C9-841C-4727F37F331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21670" r="21670"/>
          <a:stretch/>
        </p:blipFill>
        <p:spPr/>
      </p:pic>
    </p:spTree>
    <p:extLst>
      <p:ext uri="{BB962C8B-B14F-4D97-AF65-F5344CB8AC3E}">
        <p14:creationId xmlns:p14="http://schemas.microsoft.com/office/powerpoint/2010/main" val="25862566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16E9532-6DC7-411D-A09F-8413A5B95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643" y="430213"/>
            <a:ext cx="5160757" cy="860199"/>
          </a:xfrm>
        </p:spPr>
        <p:txBody>
          <a:bodyPr>
            <a:normAutofit/>
          </a:bodyPr>
          <a:lstStyle/>
          <a:p>
            <a:r>
              <a:rPr lang="en-US" b="1" dirty="0"/>
              <a:t>Data Diagram</a:t>
            </a:r>
            <a:endParaRPr lang="en-US" dirty="0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2C602EC3-0115-4FB6-BAA7-BCA17E6116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2643" y="1222219"/>
            <a:ext cx="5431163" cy="4640022"/>
          </a:xfrm>
        </p:spPr>
        <p:txBody>
          <a:bodyPr anchor="t">
            <a:normAutofit fontScale="92500" lnSpcReduction="20000"/>
          </a:bodyPr>
          <a:lstStyle/>
          <a:p>
            <a:pPr algn="l"/>
            <a:r>
              <a:rPr lang="en-US" b="1" dirty="0"/>
              <a:t>Structures:</a:t>
            </a:r>
            <a:br>
              <a:rPr lang="en-US" dirty="0"/>
            </a:br>
            <a:r>
              <a:rPr lang="en-US" dirty="0"/>
              <a:t>Document Embeddings</a:t>
            </a:r>
            <a:br>
              <a:rPr lang="en-US" dirty="0"/>
            </a:br>
            <a:r>
              <a:rPr lang="en-US" dirty="0"/>
              <a:t>Document Database</a:t>
            </a:r>
            <a:br>
              <a:rPr lang="en-US" dirty="0"/>
            </a:br>
            <a:r>
              <a:rPr lang="en-US" dirty="0"/>
              <a:t>User Queries and Responses</a:t>
            </a:r>
          </a:p>
          <a:p>
            <a:pPr algn="l"/>
            <a:br>
              <a:rPr lang="en-US" dirty="0"/>
            </a:br>
            <a:r>
              <a:rPr lang="en-US" b="1" dirty="0"/>
              <a:t>Image:</a:t>
            </a:r>
            <a:r>
              <a:rPr lang="en-US" dirty="0"/>
              <a:t> </a:t>
            </a:r>
          </a:p>
          <a:p>
            <a:pPr algn="l"/>
            <a:r>
              <a:rPr lang="en-US" dirty="0"/>
              <a:t>Data diagram showing:</a:t>
            </a:r>
            <a:br>
              <a:rPr lang="en-US" dirty="0"/>
            </a:br>
            <a:r>
              <a:rPr lang="en-US" dirty="0"/>
              <a:t>Raw Documents</a:t>
            </a:r>
            <a:br>
              <a:rPr lang="en-US" dirty="0"/>
            </a:br>
            <a:r>
              <a:rPr lang="en-US" dirty="0"/>
              <a:t>Processed Embeddings</a:t>
            </a:r>
            <a:br>
              <a:rPr lang="en-US" dirty="0"/>
            </a:br>
            <a:r>
              <a:rPr lang="en-US" dirty="0"/>
              <a:t>Document Database</a:t>
            </a:r>
            <a:br>
              <a:rPr lang="en-US" dirty="0"/>
            </a:br>
            <a:r>
              <a:rPr lang="en-US" dirty="0"/>
              <a:t>Query Embeddings and </a:t>
            </a:r>
            <a:r>
              <a:rPr lang="en-US" dirty="0" err="1"/>
              <a:t>Responseses</a:t>
            </a:r>
            <a:endParaRPr lang="en-US" dirty="0"/>
          </a:p>
        </p:txBody>
      </p:sp>
      <p:pic>
        <p:nvPicPr>
          <p:cNvPr id="9" name="Picture Placeholder 8" descr="Aerial view of two persons skiing">
            <a:extLst>
              <a:ext uri="{FF2B5EF4-FFF2-40B4-BE49-F238E27FC236}">
                <a16:creationId xmlns:a16="http://schemas.microsoft.com/office/drawing/2014/main" id="{3157C130-A151-49C9-841C-4727F37F331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21670" r="21670"/>
          <a:stretch/>
        </p:blipFill>
        <p:spPr/>
      </p:pic>
    </p:spTree>
    <p:extLst>
      <p:ext uri="{BB962C8B-B14F-4D97-AF65-F5344CB8AC3E}">
        <p14:creationId xmlns:p14="http://schemas.microsoft.com/office/powerpoint/2010/main" val="14989417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16E9532-6DC7-411D-A09F-8413A5B95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643" y="430213"/>
            <a:ext cx="5160757" cy="860199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Interaction with Flask</a:t>
            </a:r>
            <a:endParaRPr lang="en-US" dirty="0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2C602EC3-0115-4FB6-BAA7-BCA17E6116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2643" y="1222219"/>
            <a:ext cx="5431163" cy="4640022"/>
          </a:xfrm>
        </p:spPr>
        <p:txBody>
          <a:bodyPr anchor="t">
            <a:normAutofit fontScale="70000" lnSpcReduction="20000"/>
          </a:bodyPr>
          <a:lstStyle/>
          <a:p>
            <a:pPr algn="just"/>
            <a:r>
              <a:rPr lang="en-US" b="1" dirty="0"/>
              <a:t>Title:</a:t>
            </a:r>
            <a:r>
              <a:rPr lang="en-US" dirty="0"/>
              <a:t> Interaction with Flask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1" dirty="0"/>
              <a:t>Overview:</a:t>
            </a:r>
            <a:endParaRPr lang="en-US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Flask Application Setup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Handling User Input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Generating Responses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1" dirty="0"/>
              <a:t>Session Management:</a:t>
            </a:r>
            <a:endParaRPr lang="en-US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Store conversation history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Manage state across requests</a:t>
            </a:r>
          </a:p>
          <a:p>
            <a:pPr marL="457200" lvl="1" algn="just"/>
            <a:endParaRPr lang="en-US" dirty="0"/>
          </a:p>
          <a:p>
            <a:pPr algn="just"/>
            <a:r>
              <a:rPr lang="en-US" b="1" dirty="0"/>
              <a:t>Image:</a:t>
            </a:r>
            <a:r>
              <a:rPr lang="en-US" dirty="0"/>
              <a:t> Interaction diagram showing: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/>
              <a:t>User Input → Flask App → Query Processing → Response Generation → User Output</a:t>
            </a:r>
          </a:p>
        </p:txBody>
      </p:sp>
      <p:pic>
        <p:nvPicPr>
          <p:cNvPr id="9" name="Picture Placeholder 8" descr="Aerial view of two persons skiing">
            <a:extLst>
              <a:ext uri="{FF2B5EF4-FFF2-40B4-BE49-F238E27FC236}">
                <a16:creationId xmlns:a16="http://schemas.microsoft.com/office/drawing/2014/main" id="{3157C130-A151-49C9-841C-4727F37F331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21670" r="21670"/>
          <a:stretch/>
        </p:blipFill>
        <p:spPr/>
      </p:pic>
    </p:spTree>
    <p:extLst>
      <p:ext uri="{BB962C8B-B14F-4D97-AF65-F5344CB8AC3E}">
        <p14:creationId xmlns:p14="http://schemas.microsoft.com/office/powerpoint/2010/main" val="5801691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16E9532-6DC7-411D-A09F-8413A5B95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643" y="430213"/>
            <a:ext cx="5160757" cy="860199"/>
          </a:xfrm>
        </p:spPr>
        <p:txBody>
          <a:bodyPr>
            <a:normAutofit/>
          </a:bodyPr>
          <a:lstStyle/>
          <a:p>
            <a:r>
              <a:rPr lang="en-US" b="1" dirty="0"/>
              <a:t>Summary</a:t>
            </a:r>
            <a:endParaRPr lang="en-US" dirty="0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2C602EC3-0115-4FB6-BAA7-BCA17E6116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2643" y="1222219"/>
            <a:ext cx="6001531" cy="4689694"/>
          </a:xfrm>
        </p:spPr>
        <p:txBody>
          <a:bodyPr anchor="t">
            <a:normAutofit fontScale="85000" lnSpcReduction="10000"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1" dirty="0"/>
              <a:t>Summary: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Recap of system components and workflow.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dirty="0"/>
              <a:t>Future Enhancements: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Metadata filtering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Reranking models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Model fine-tuning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Scaling and performance improvements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Additional features and integrations</a:t>
            </a:r>
          </a:p>
          <a:p>
            <a:pPr algn="l"/>
            <a:r>
              <a:rPr lang="en-US" b="1" dirty="0" err="1"/>
              <a:t>Image:</a:t>
            </a:r>
            <a:r>
              <a:rPr lang="en-US" dirty="0" err="1"/>
              <a:t>TBD</a:t>
            </a:r>
            <a:endParaRPr lang="en-US" dirty="0"/>
          </a:p>
          <a:p>
            <a:pPr algn="l"/>
            <a:r>
              <a:rPr lang="en-US" dirty="0"/>
              <a:t> High-level summary diagram or bullet points summarizing key points.</a:t>
            </a:r>
          </a:p>
        </p:txBody>
      </p:sp>
      <p:pic>
        <p:nvPicPr>
          <p:cNvPr id="9" name="Picture Placeholder 8" descr="Aerial view of two persons skiing">
            <a:extLst>
              <a:ext uri="{FF2B5EF4-FFF2-40B4-BE49-F238E27FC236}">
                <a16:creationId xmlns:a16="http://schemas.microsoft.com/office/drawing/2014/main" id="{3157C130-A151-49C9-841C-4727F37F331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21670" r="21670"/>
          <a:stretch/>
        </p:blipFill>
        <p:spPr/>
      </p:pic>
    </p:spTree>
    <p:extLst>
      <p:ext uri="{BB962C8B-B14F-4D97-AF65-F5344CB8AC3E}">
        <p14:creationId xmlns:p14="http://schemas.microsoft.com/office/powerpoint/2010/main" val="18151817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E0C0B2A-3FD1-4235-A16E-0ED1E028A9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26000" y="3525773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494E066-0146-46E9-BAF1-C33240ABA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700000">
            <a:off x="10127693" y="4178240"/>
            <a:ext cx="633413" cy="1862138"/>
            <a:chOff x="5959192" y="333389"/>
            <a:chExt cx="633413" cy="1862138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B02BD80B-C499-4DAC-9580-575B04F865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959192" y="333389"/>
              <a:ext cx="633413" cy="1419225"/>
              <a:chOff x="5959192" y="333389"/>
              <a:chExt cx="633413" cy="1419225"/>
            </a:xfrm>
          </p:grpSpPr>
          <p:sp>
            <p:nvSpPr>
              <p:cNvPr id="16" name="Freeform 68">
                <a:extLst>
                  <a:ext uri="{FF2B5EF4-FFF2-40B4-BE49-F238E27FC236}">
                    <a16:creationId xmlns:a16="http://schemas.microsoft.com/office/drawing/2014/main" id="{CCF069F3-858C-4C67-90C2-46017C3D4C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959192" y="333389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" name="Freeform 69">
                <a:extLst>
                  <a:ext uri="{FF2B5EF4-FFF2-40B4-BE49-F238E27FC236}">
                    <a16:creationId xmlns:a16="http://schemas.microsoft.com/office/drawing/2014/main" id="{8A1FFA52-DFA8-4A81-8A85-50BE13257F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278280" y="333389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5" name="Line 70">
              <a:extLst>
                <a:ext uri="{FF2B5EF4-FFF2-40B4-BE49-F238E27FC236}">
                  <a16:creationId xmlns:a16="http://schemas.microsoft.com/office/drawing/2014/main" id="{BAEDA471-60CB-4A0C-B9AD-B2B3C51EA2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6278280" y="333389"/>
              <a:ext cx="0" cy="1862138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3011B0B3-5679-4759-90B8-3B908C4CB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FAE308-3076-43DB-B834-DA0B0AE19A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0" y="1089025"/>
            <a:ext cx="4075200" cy="1532951"/>
          </a:xfr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sz="480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BC2CE0-8806-4B2A-A10A-32984D31743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990000" y="4248000"/>
            <a:ext cx="4075200" cy="1520975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25000"/>
              </a:lnSpc>
            </a:pPr>
            <a:r>
              <a:rPr lang="en-US" sz="2400">
                <a:cs typeface="+mn-cs"/>
              </a:rPr>
              <a:t>Guy Yarhi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50F37AA1-A09B-4E28-987B-38E5060E1B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19525" y="2840038"/>
            <a:ext cx="2216150" cy="1177924"/>
            <a:chOff x="4987925" y="2840038"/>
            <a:chExt cx="2216150" cy="1177924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9874D018-FDBA-4AD4-8C74-17D41F4FB6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DB43F5C4-EF74-49F4-97CB-97938DDC2F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B74E0761-A6EC-4896-A2D4-97A0AF0AA0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29" name="Freeform 68">
                  <a:extLst>
                    <a:ext uri="{FF2B5EF4-FFF2-40B4-BE49-F238E27FC236}">
                      <a16:creationId xmlns:a16="http://schemas.microsoft.com/office/drawing/2014/main" id="{E02DDA0C-BC2F-4EA7-B34E-E0A38B82BA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0" name="Freeform 69">
                  <a:extLst>
                    <a:ext uri="{FF2B5EF4-FFF2-40B4-BE49-F238E27FC236}">
                      <a16:creationId xmlns:a16="http://schemas.microsoft.com/office/drawing/2014/main" id="{CF13B05D-4163-4B4E-A2D2-FA7ED946823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1" name="Line 70">
                  <a:extLst>
                    <a:ext uri="{FF2B5EF4-FFF2-40B4-BE49-F238E27FC236}">
                      <a16:creationId xmlns:a16="http://schemas.microsoft.com/office/drawing/2014/main" id="{6D222543-B140-45C1-A731-C56E6B3A17C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21D25868-4B38-41A5-8DA7-BB01E85342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26" name="Freeform 68">
                  <a:extLst>
                    <a:ext uri="{FF2B5EF4-FFF2-40B4-BE49-F238E27FC236}">
                      <a16:creationId xmlns:a16="http://schemas.microsoft.com/office/drawing/2014/main" id="{9BA6FA89-CCD8-4CC0-954F-FBBFA59737E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7" name="Freeform 69">
                  <a:extLst>
                    <a:ext uri="{FF2B5EF4-FFF2-40B4-BE49-F238E27FC236}">
                      <a16:creationId xmlns:a16="http://schemas.microsoft.com/office/drawing/2014/main" id="{73005E59-2B44-4A62-A8F1-504FB170608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8" name="Line 70">
                  <a:extLst>
                    <a:ext uri="{FF2B5EF4-FFF2-40B4-BE49-F238E27FC236}">
                      <a16:creationId xmlns:a16="http://schemas.microsoft.com/office/drawing/2014/main" id="{C9AB3E16-8B92-47B2-BA2E-02935767A80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33" name="Rectangle 32">
            <a:extLst>
              <a:ext uri="{FF2B5EF4-FFF2-40B4-BE49-F238E27FC236}">
                <a16:creationId xmlns:a16="http://schemas.microsoft.com/office/drawing/2014/main" id="{1B5DF063-A889-4037-8C0F-D6D424107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pic>
        <p:nvPicPr>
          <p:cNvPr id="6" name="תמונה 5">
            <a:extLst>
              <a:ext uri="{FF2B5EF4-FFF2-40B4-BE49-F238E27FC236}">
                <a16:creationId xmlns:a16="http://schemas.microsoft.com/office/drawing/2014/main" id="{510BAE3C-B7B1-A436-7D8B-DCD01403E3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1127" y="2258949"/>
            <a:ext cx="4999885" cy="2337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6836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F3D98-3C30-4CFC-8643-C81E829C8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4522" y="298564"/>
            <a:ext cx="11022751" cy="6260873"/>
          </a:xfrm>
        </p:spPr>
        <p:txBody>
          <a:bodyPr>
            <a:noAutofit/>
          </a:bodyPr>
          <a:lstStyle/>
          <a:p>
            <a:endParaRPr lang="en-US" dirty="0"/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78219BD0-941E-1312-6DF0-1094EDCFC3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1513" y="585580"/>
            <a:ext cx="7905152" cy="4106492"/>
          </a:xfrm>
          <a:prstGeom prst="rect">
            <a:avLst/>
          </a:prstGeom>
        </p:spPr>
      </p:pic>
      <p:pic>
        <p:nvPicPr>
          <p:cNvPr id="6" name="תמונה 5">
            <a:extLst>
              <a:ext uri="{FF2B5EF4-FFF2-40B4-BE49-F238E27FC236}">
                <a16:creationId xmlns:a16="http://schemas.microsoft.com/office/drawing/2014/main" id="{73B612BB-3D57-F82A-CDB6-D118B2B264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12273" y="1247824"/>
            <a:ext cx="2295845" cy="2362530"/>
          </a:xfrm>
          <a:prstGeom prst="rect">
            <a:avLst/>
          </a:prstGeom>
        </p:spPr>
      </p:pic>
      <p:pic>
        <p:nvPicPr>
          <p:cNvPr id="8" name="תמונה 7">
            <a:extLst>
              <a:ext uri="{FF2B5EF4-FFF2-40B4-BE49-F238E27FC236}">
                <a16:creationId xmlns:a16="http://schemas.microsoft.com/office/drawing/2014/main" id="{057F6546-CA5C-955B-281A-DDE253972B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36505" y="3730132"/>
            <a:ext cx="7757768" cy="2829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4458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788C46-D0BC-4307-AE55-7601A139E7C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30307" y="1369483"/>
            <a:ext cx="10821184" cy="4966662"/>
          </a:xfrm>
        </p:spPr>
        <p:txBody>
          <a:bodyPr>
            <a:normAutofit fontScale="40000" lnSpcReduction="20000"/>
          </a:bodyPr>
          <a:lstStyle/>
          <a:p>
            <a:pPr algn="l"/>
            <a:r>
              <a:rPr lang="en-US" sz="2700" cap="all" spc="300" dirty="0"/>
              <a:t>Title: Introduction to Retrieval-Augmented Generation (RAG) System</a:t>
            </a:r>
          </a:p>
          <a:p>
            <a:pPr algn="l"/>
            <a:endParaRPr lang="en-US" sz="2700" cap="all" spc="300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700" b="1" cap="all" spc="300" dirty="0"/>
              <a:t>Overview: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700" cap="all" spc="300" dirty="0"/>
              <a:t>What is a RAG System?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700" cap="all" spc="300" dirty="0"/>
              <a:t>Purpose and applications.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700" b="1" cap="all" spc="300" dirty="0"/>
              <a:t>Components</a:t>
            </a:r>
            <a:r>
              <a:rPr lang="en-US" sz="2700" cap="all" spc="3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700" cap="all" spc="300" dirty="0"/>
              <a:t>Retrieval Mechanism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700" cap="all" spc="300" dirty="0"/>
              <a:t>Generation Model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700" b="1" cap="all" spc="300" dirty="0"/>
              <a:t>Objective</a:t>
            </a:r>
            <a:r>
              <a:rPr lang="en-US" sz="2700" cap="all" spc="3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700" cap="all" spc="300" dirty="0"/>
              <a:t>To enhance text generation by integrating external knowledge retrieval.</a:t>
            </a:r>
          </a:p>
          <a:p>
            <a:pPr algn="l"/>
            <a:r>
              <a:rPr lang="en-US" sz="2700" b="1" cap="all" spc="300" dirty="0"/>
              <a:t>Image</a:t>
            </a:r>
            <a:r>
              <a:rPr lang="en-US" sz="2700" cap="all" spc="300" dirty="0"/>
              <a:t>: TBD</a:t>
            </a:r>
          </a:p>
          <a:p>
            <a:pPr algn="l"/>
            <a:r>
              <a:rPr lang="en-US" sz="2700" cap="all" spc="300" dirty="0"/>
              <a:t> Simple diagram showing the high-level flow of RAG: User Input → Retrieval → Generation → Output.</a:t>
            </a:r>
          </a:p>
          <a:p>
            <a:pPr algn="l"/>
            <a:endParaRPr lang="en-US" sz="2700" cap="all" spc="300" dirty="0">
              <a:hlinkClick r:id="rId3"/>
            </a:endParaRPr>
          </a:p>
          <a:p>
            <a:pPr algn="l"/>
            <a:r>
              <a:rPr lang="en-US" sz="2700" cap="all" spc="300" dirty="0">
                <a:hlinkClick r:id="rId3"/>
              </a:rPr>
              <a:t>Hyperlink to RAG </a:t>
            </a:r>
            <a:endParaRPr lang="en-US" sz="2700" cap="all" spc="300" dirty="0"/>
          </a:p>
          <a:p>
            <a:pPr algn="l"/>
            <a:endParaRPr lang="en-US" sz="2700" cap="all" spc="300" dirty="0"/>
          </a:p>
          <a:p>
            <a:pPr algn="l"/>
            <a:endParaRPr lang="en-US" sz="2700" cap="all" spc="300" dirty="0"/>
          </a:p>
          <a:p>
            <a:pPr algn="l"/>
            <a:endParaRPr lang="en-US" sz="2700" cap="all" spc="300" dirty="0"/>
          </a:p>
          <a:p>
            <a:pPr algn="l"/>
            <a:endParaRPr lang="en-US" dirty="0"/>
          </a:p>
        </p:txBody>
      </p:sp>
      <p:sp>
        <p:nvSpPr>
          <p:cNvPr id="19" name="כותרת 18">
            <a:extLst>
              <a:ext uri="{FF2B5EF4-FFF2-40B4-BE49-F238E27FC236}">
                <a16:creationId xmlns:a16="http://schemas.microsoft.com/office/drawing/2014/main" id="{92763657-BC40-61E7-BEBE-35FF08A0E9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07" y="430521"/>
            <a:ext cx="3389065" cy="646841"/>
          </a:xfrm>
        </p:spPr>
        <p:txBody>
          <a:bodyPr/>
          <a:lstStyle/>
          <a:p>
            <a:r>
              <a:rPr lang="en-US" b="1" dirty="0"/>
              <a:t>Introduction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6085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16E9532-6DC7-411D-A09F-8413A5B95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932" y="977773"/>
            <a:ext cx="7730743" cy="4653481"/>
          </a:xfrm>
        </p:spPr>
        <p:txBody>
          <a:bodyPr anchor="ctr">
            <a:normAutofit/>
          </a:bodyPr>
          <a:lstStyle/>
          <a:p>
            <a:pPr algn="l"/>
            <a:br>
              <a:rPr lang="en-US" sz="1600" dirty="0">
                <a:latin typeface="+mn-lt"/>
              </a:rPr>
            </a:br>
            <a:r>
              <a:rPr lang="en-US" sz="1600" b="1" dirty="0">
                <a:latin typeface="+mn-lt"/>
              </a:rPr>
              <a:t>Components:</a:t>
            </a:r>
            <a:br>
              <a:rPr lang="en-US" sz="1600" b="1" dirty="0">
                <a:latin typeface="+mn-lt"/>
              </a:rPr>
            </a:br>
            <a:br>
              <a:rPr lang="en-US" sz="1600" dirty="0">
                <a:latin typeface="+mn-lt"/>
              </a:rPr>
            </a:br>
            <a:r>
              <a:rPr lang="en-US" sz="1600" b="1" dirty="0">
                <a:latin typeface="+mn-lt"/>
              </a:rPr>
              <a:t>Data Source:</a:t>
            </a:r>
            <a:r>
              <a:rPr lang="en-US" sz="1600" dirty="0">
                <a:latin typeface="+mn-lt"/>
              </a:rPr>
              <a:t> Document Database</a:t>
            </a:r>
            <a:br>
              <a:rPr lang="en-US" sz="1600" dirty="0">
                <a:latin typeface="+mn-lt"/>
              </a:rPr>
            </a:br>
            <a:r>
              <a:rPr lang="en-US" sz="1600" b="1" dirty="0">
                <a:latin typeface="+mn-lt"/>
              </a:rPr>
              <a:t>Retrieval Mechanism:</a:t>
            </a:r>
            <a:r>
              <a:rPr lang="en-US" sz="1600" dirty="0">
                <a:latin typeface="+mn-lt"/>
              </a:rPr>
              <a:t> Embedding Generation, Similarity Search</a:t>
            </a:r>
            <a:br>
              <a:rPr lang="en-US" sz="1600" dirty="0">
                <a:latin typeface="+mn-lt"/>
              </a:rPr>
            </a:br>
            <a:r>
              <a:rPr lang="en-US" sz="1600" b="1" dirty="0">
                <a:latin typeface="+mn-lt"/>
              </a:rPr>
              <a:t>Generation Model:</a:t>
            </a:r>
            <a:r>
              <a:rPr lang="en-US" sz="1600" dirty="0">
                <a:latin typeface="+mn-lt"/>
              </a:rPr>
              <a:t> GPT-2 Model</a:t>
            </a:r>
            <a:br>
              <a:rPr lang="en-US" sz="1600" dirty="0">
                <a:latin typeface="+mn-lt"/>
              </a:rPr>
            </a:br>
            <a:r>
              <a:rPr lang="en-US" sz="1600" b="1" dirty="0">
                <a:latin typeface="+mn-lt"/>
              </a:rPr>
              <a:t>Interaction Layer:</a:t>
            </a:r>
            <a:r>
              <a:rPr lang="en-US" sz="1600" dirty="0">
                <a:latin typeface="+mn-lt"/>
              </a:rPr>
              <a:t> Flask Application</a:t>
            </a:r>
            <a:br>
              <a:rPr lang="en-US" sz="1600" dirty="0">
                <a:latin typeface="+mn-lt"/>
              </a:rPr>
            </a:br>
            <a:br>
              <a:rPr lang="en-US" sz="1600" dirty="0">
                <a:latin typeface="+mn-lt"/>
              </a:rPr>
            </a:br>
            <a:br>
              <a:rPr lang="en-US" sz="1600" dirty="0">
                <a:latin typeface="+mn-lt"/>
              </a:rPr>
            </a:br>
            <a:br>
              <a:rPr lang="en-US" sz="1600" dirty="0">
                <a:latin typeface="+mn-lt"/>
              </a:rPr>
            </a:br>
            <a:r>
              <a:rPr lang="en-US" sz="1600" b="1" dirty="0">
                <a:latin typeface="+mn-lt"/>
              </a:rPr>
              <a:t>Workflow:</a:t>
            </a:r>
            <a:br>
              <a:rPr lang="en-US" sz="1600" dirty="0">
                <a:latin typeface="+mn-lt"/>
              </a:rPr>
            </a:br>
            <a:r>
              <a:rPr lang="en-US" sz="1600" dirty="0">
                <a:latin typeface="+mn-lt"/>
              </a:rPr>
              <a:t>Data Ingestion → Embedding Creation → Query Handling → Response Generation</a:t>
            </a:r>
            <a:br>
              <a:rPr lang="en-US" sz="1600" dirty="0">
                <a:latin typeface="+mn-lt"/>
              </a:rPr>
            </a:br>
            <a:br>
              <a:rPr lang="en-US" sz="1600" dirty="0">
                <a:latin typeface="+mn-lt"/>
              </a:rPr>
            </a:br>
            <a:r>
              <a:rPr lang="en-US" sz="1600" b="1" dirty="0">
                <a:latin typeface="+mn-lt"/>
              </a:rPr>
              <a:t>Image:</a:t>
            </a:r>
            <a:r>
              <a:rPr lang="en-US" sz="1600" dirty="0">
                <a:latin typeface="+mn-lt"/>
              </a:rPr>
              <a:t> </a:t>
            </a:r>
            <a:r>
              <a:rPr lang="en-US" sz="1600" cap="all" spc="300" dirty="0"/>
              <a:t>TBD </a:t>
            </a:r>
            <a:br>
              <a:rPr lang="en-US" sz="1600" cap="all" spc="300" dirty="0"/>
            </a:br>
            <a:r>
              <a:rPr lang="en-US" sz="1600" dirty="0">
                <a:latin typeface="+mn-lt"/>
              </a:rPr>
              <a:t>A clear architecture diagram showing the interaction between the components: Document Database, Retrieval Mechanism, Generation Model, and Flask Application</a:t>
            </a:r>
            <a:r>
              <a:rPr lang="en-US" sz="1600" dirty="0"/>
              <a:t>.</a:t>
            </a:r>
          </a:p>
        </p:txBody>
      </p:sp>
      <p:pic>
        <p:nvPicPr>
          <p:cNvPr id="9" name="Picture Placeholder 8" descr="Angle view of a man skiing on a mountain slope">
            <a:extLst>
              <a:ext uri="{FF2B5EF4-FFF2-40B4-BE49-F238E27FC236}">
                <a16:creationId xmlns:a16="http://schemas.microsoft.com/office/drawing/2014/main" id="{3157C130-A151-49C9-841C-4727F37F331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2206" r="22206"/>
          <a:stretch/>
        </p:blipFill>
        <p:spPr>
          <a:xfrm>
            <a:off x="7785980" y="430213"/>
            <a:ext cx="3864683" cy="5997574"/>
          </a:xfrm>
        </p:spPr>
      </p:pic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E913172D-1B0C-ADD4-C987-B7618563FBDE}"/>
              </a:ext>
            </a:extLst>
          </p:cNvPr>
          <p:cNvSpPr txBox="1"/>
          <p:nvPr/>
        </p:nvSpPr>
        <p:spPr>
          <a:xfrm>
            <a:off x="848763" y="245547"/>
            <a:ext cx="60975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System Architecture of the RAG System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7309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16E9532-6DC7-411D-A09F-8413A5B95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932" y="977773"/>
            <a:ext cx="10419622" cy="4653481"/>
          </a:xfrm>
        </p:spPr>
        <p:txBody>
          <a:bodyPr anchor="ctr">
            <a:normAutofit/>
          </a:bodyPr>
          <a:lstStyle/>
          <a:p>
            <a:pPr algn="l"/>
            <a:endParaRPr lang="en-US" sz="1600" dirty="0"/>
          </a:p>
        </p:txBody>
      </p:sp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E913172D-1B0C-ADD4-C987-B7618563FBDE}"/>
              </a:ext>
            </a:extLst>
          </p:cNvPr>
          <p:cNvSpPr txBox="1"/>
          <p:nvPr/>
        </p:nvSpPr>
        <p:spPr>
          <a:xfrm>
            <a:off x="3645905" y="272707"/>
            <a:ext cx="490018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System Architecture of the RAG System</a:t>
            </a:r>
            <a:endParaRPr lang="en-US" dirty="0"/>
          </a:p>
        </p:txBody>
      </p:sp>
      <p:pic>
        <p:nvPicPr>
          <p:cNvPr id="6" name="תמונה 5">
            <a:extLst>
              <a:ext uri="{FF2B5EF4-FFF2-40B4-BE49-F238E27FC236}">
                <a16:creationId xmlns:a16="http://schemas.microsoft.com/office/drawing/2014/main" id="{642B2AD8-2019-289B-E03C-E8F22E6C24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932" y="977773"/>
            <a:ext cx="3092971" cy="2279268"/>
          </a:xfrm>
          <a:prstGeom prst="rect">
            <a:avLst/>
          </a:prstGeom>
        </p:spPr>
      </p:pic>
      <p:pic>
        <p:nvPicPr>
          <p:cNvPr id="10" name="תמונה 9">
            <a:extLst>
              <a:ext uri="{FF2B5EF4-FFF2-40B4-BE49-F238E27FC236}">
                <a16:creationId xmlns:a16="http://schemas.microsoft.com/office/drawing/2014/main" id="{BE201130-EB8D-0BE6-A251-E243A14AD0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929571"/>
            <a:ext cx="4496554" cy="2178415"/>
          </a:xfrm>
          <a:prstGeom prst="rect">
            <a:avLst/>
          </a:prstGeom>
        </p:spPr>
      </p:pic>
      <p:pic>
        <p:nvPicPr>
          <p:cNvPr id="11" name="תמונה 10">
            <a:extLst>
              <a:ext uri="{FF2B5EF4-FFF2-40B4-BE49-F238E27FC236}">
                <a16:creationId xmlns:a16="http://schemas.microsoft.com/office/drawing/2014/main" id="{9C47F52A-AE3F-98E6-7440-3E96AFE577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2932" y="3376706"/>
            <a:ext cx="5065414" cy="2254548"/>
          </a:xfrm>
          <a:prstGeom prst="rect">
            <a:avLst/>
          </a:prstGeom>
        </p:spPr>
      </p:pic>
      <p:pic>
        <p:nvPicPr>
          <p:cNvPr id="13" name="תמונה 12">
            <a:extLst>
              <a:ext uri="{FF2B5EF4-FFF2-40B4-BE49-F238E27FC236}">
                <a16:creationId xmlns:a16="http://schemas.microsoft.com/office/drawing/2014/main" id="{E4F4BF65-8C4F-84EA-EF53-2E67BFAD3FD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53657" y="3316873"/>
            <a:ext cx="3173038" cy="2336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075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16E9532-6DC7-411D-A09F-8413A5B95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643" y="430213"/>
            <a:ext cx="5160757" cy="860199"/>
          </a:xfrm>
        </p:spPr>
        <p:txBody>
          <a:bodyPr>
            <a:normAutofit/>
          </a:bodyPr>
          <a:lstStyle/>
          <a:p>
            <a:r>
              <a:rPr lang="en-US" b="1" dirty="0"/>
              <a:t>Data Diagram</a:t>
            </a:r>
            <a:endParaRPr lang="en-US" dirty="0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2C602EC3-0115-4FB6-BAA7-BCA17E6116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2643" y="1222219"/>
            <a:ext cx="5431163" cy="4640022"/>
          </a:xfrm>
        </p:spPr>
        <p:txBody>
          <a:bodyPr anchor="t">
            <a:normAutofit fontScale="85000" lnSpcReduction="10000"/>
          </a:bodyPr>
          <a:lstStyle/>
          <a:p>
            <a:pPr algn="l"/>
            <a:r>
              <a:rPr lang="en-US" dirty="0"/>
              <a:t>Confidence-building strategy</a:t>
            </a:r>
          </a:p>
          <a:p>
            <a:pPr algn="l"/>
            <a:br>
              <a:rPr lang="en-US" b="1" dirty="0"/>
            </a:br>
            <a:r>
              <a:rPr lang="en-US" b="1" dirty="0"/>
              <a:t>Data Sources:</a:t>
            </a:r>
            <a:br>
              <a:rPr lang="en-US" dirty="0"/>
            </a:br>
            <a:r>
              <a:rPr lang="en-US" dirty="0"/>
              <a:t>NLTK Movie Reviews Dataset</a:t>
            </a:r>
            <a:br>
              <a:rPr lang="en-US" dirty="0"/>
            </a:br>
            <a:r>
              <a:rPr lang="en-US" b="1" dirty="0"/>
              <a:t>Data Structures:</a:t>
            </a:r>
            <a:br>
              <a:rPr lang="en-US" dirty="0"/>
            </a:br>
            <a:r>
              <a:rPr lang="en-US" dirty="0"/>
              <a:t>Document Embeddings</a:t>
            </a:r>
            <a:br>
              <a:rPr lang="en-US" dirty="0"/>
            </a:br>
            <a:r>
              <a:rPr lang="en-US" dirty="0"/>
              <a:t>Document Database</a:t>
            </a:r>
            <a:br>
              <a:rPr lang="en-US" dirty="0"/>
            </a:br>
            <a:r>
              <a:rPr lang="en-US" dirty="0"/>
              <a:t>User Queries and Responses</a:t>
            </a:r>
            <a:br>
              <a:rPr lang="en-US" dirty="0"/>
            </a:br>
            <a:r>
              <a:rPr lang="en-US" b="1" dirty="0"/>
              <a:t>Image:</a:t>
            </a:r>
            <a:r>
              <a:rPr lang="en-US" dirty="0"/>
              <a:t> Data diagram showing:</a:t>
            </a:r>
            <a:br>
              <a:rPr lang="en-US" dirty="0"/>
            </a:br>
            <a:r>
              <a:rPr lang="en-US" dirty="0"/>
              <a:t>Raw Documents</a:t>
            </a:r>
            <a:br>
              <a:rPr lang="en-US" dirty="0"/>
            </a:br>
            <a:r>
              <a:rPr lang="en-US" dirty="0"/>
              <a:t>Processed Embeddings</a:t>
            </a:r>
            <a:br>
              <a:rPr lang="en-US" dirty="0"/>
            </a:br>
            <a:r>
              <a:rPr lang="en-US" dirty="0"/>
              <a:t>Document Database</a:t>
            </a:r>
            <a:br>
              <a:rPr lang="en-US" dirty="0"/>
            </a:br>
            <a:r>
              <a:rPr lang="en-US" dirty="0"/>
              <a:t>Query Embeddings and </a:t>
            </a:r>
            <a:r>
              <a:rPr lang="en-US" dirty="0" err="1"/>
              <a:t>Responseses</a:t>
            </a:r>
            <a:endParaRPr lang="en-US" dirty="0"/>
          </a:p>
        </p:txBody>
      </p:sp>
      <p:pic>
        <p:nvPicPr>
          <p:cNvPr id="9" name="Picture Placeholder 8" descr="Aerial view of two persons skiing">
            <a:extLst>
              <a:ext uri="{FF2B5EF4-FFF2-40B4-BE49-F238E27FC236}">
                <a16:creationId xmlns:a16="http://schemas.microsoft.com/office/drawing/2014/main" id="{3157C130-A151-49C9-841C-4727F37F331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21670" r="21670"/>
          <a:stretch/>
        </p:blipFill>
        <p:spPr/>
      </p:pic>
    </p:spTree>
    <p:extLst>
      <p:ext uri="{BB962C8B-B14F-4D97-AF65-F5344CB8AC3E}">
        <p14:creationId xmlns:p14="http://schemas.microsoft.com/office/powerpoint/2010/main" val="16344217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16E9532-6DC7-411D-A09F-8413A5B95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135560"/>
            <a:ext cx="6029608" cy="860199"/>
          </a:xfrm>
        </p:spPr>
        <p:txBody>
          <a:bodyPr>
            <a:normAutofit fontScale="90000"/>
          </a:bodyPr>
          <a:lstStyle/>
          <a:p>
            <a:r>
              <a:rPr lang="en-US" dirty="0"/>
              <a:t>Data Diagram and Storage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2C602EC3-0115-4FB6-BAA7-BCA17E6116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2643" y="1222219"/>
            <a:ext cx="9930735" cy="8148118"/>
          </a:xfrm>
        </p:spPr>
        <p:txBody>
          <a:bodyPr anchor="t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1" dirty="0"/>
              <a:t>Steps: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b="1" dirty="0"/>
              <a:t>1. Data Loading:</a:t>
            </a:r>
            <a:r>
              <a:rPr lang="en-US" sz="1800" dirty="0"/>
              <a:t> Read and preprocess text data.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b="1" dirty="0"/>
              <a:t>2. Training Word2Vec Model:</a:t>
            </a:r>
            <a:r>
              <a:rPr lang="en-US" sz="1800" dirty="0"/>
              <a:t> Create document embeddings.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b="1" dirty="0"/>
              <a:t>3. Query Handling:</a:t>
            </a:r>
            <a:r>
              <a:rPr lang="en-US" sz="1800" dirty="0"/>
              <a:t> Generate embeddings for user queries.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b="1" dirty="0"/>
              <a:t>4. Document Retrieval:</a:t>
            </a:r>
            <a:r>
              <a:rPr lang="en-US" sz="1800" dirty="0"/>
              <a:t> Find relevant documents using similarity search.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b="1" dirty="0"/>
              <a:t>5. Response Generation:</a:t>
            </a:r>
            <a:r>
              <a:rPr lang="en-US" sz="1800" dirty="0"/>
              <a:t> Create responses using the GPT-2 model.</a:t>
            </a:r>
          </a:p>
          <a:p>
            <a:pPr algn="l"/>
            <a:r>
              <a:rPr lang="en-US" b="1" dirty="0"/>
              <a:t>Image:</a:t>
            </a:r>
            <a:r>
              <a:rPr lang="en-US" dirty="0"/>
              <a:t> Flowchart illustrating the data flow from initial document loading to response generation.</a:t>
            </a:r>
          </a:p>
          <a:p>
            <a:pPr algn="l"/>
            <a:r>
              <a:rPr lang="en-US" b="1" dirty="0"/>
              <a:t> </a:t>
            </a:r>
            <a:endParaRPr lang="en-US" dirty="0"/>
          </a:p>
        </p:txBody>
      </p:sp>
      <p:pic>
        <p:nvPicPr>
          <p:cNvPr id="9" name="Picture Placeholder 8" descr="Aerial view of two persons skiing">
            <a:extLst>
              <a:ext uri="{FF2B5EF4-FFF2-40B4-BE49-F238E27FC236}">
                <a16:creationId xmlns:a16="http://schemas.microsoft.com/office/drawing/2014/main" id="{3157C130-A151-49C9-841C-4727F37F331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21670" r="21670"/>
          <a:stretch/>
        </p:blipFill>
        <p:spPr>
          <a:xfrm>
            <a:off x="10040293" y="430213"/>
            <a:ext cx="1610370" cy="5997574"/>
          </a:xfrm>
        </p:spPr>
      </p:pic>
    </p:spTree>
    <p:extLst>
      <p:ext uri="{BB962C8B-B14F-4D97-AF65-F5344CB8AC3E}">
        <p14:creationId xmlns:p14="http://schemas.microsoft.com/office/powerpoint/2010/main" val="6672062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Aerial view of two persons skiing">
            <a:extLst>
              <a:ext uri="{FF2B5EF4-FFF2-40B4-BE49-F238E27FC236}">
                <a16:creationId xmlns:a16="http://schemas.microsoft.com/office/drawing/2014/main" id="{3157C130-A151-49C9-841C-4727F37F331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21670" r="21670"/>
          <a:stretch/>
        </p:blipFill>
        <p:spPr>
          <a:xfrm>
            <a:off x="10040293" y="430213"/>
            <a:ext cx="1610370" cy="5997574"/>
          </a:xfr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EA70B18-208F-E56D-11F7-16D0BB904B2F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97250" y="-250964"/>
            <a:ext cx="11683648" cy="69865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Summary of Important Functionalities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 Download and Loading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download_imdb_data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url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 Downloads and loads a TSV file from IMDb into a pandas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DataFrame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retrieve_imdb_data_and_compare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()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 Retrieves and filters IMDb TV show data (2020-2023), compares it with NLTK movie reviews,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1200" i="0" dirty="0">
                <a:solidFill>
                  <a:schemeClr val="tx1"/>
                </a:solidFill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and prepares a list of titles for further use.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Preprocessing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Tokenizes documents by removing punctuation and converting to lowercase.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Word2Vec Model Training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Trains a Word2Vec model on the tokenized documents.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4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Document Embeddings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Generates embeddings for each document using the Word2Vec model. Handles documents with no valid words by assigning a zero vector.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5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Vector Database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Creates a dictionary to map document indices to their content.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6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Logging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Configures logging to record application events.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7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Flask Application Initialization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Sets up a Flask web application with session management.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8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Text Generation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Initializes GPT-2 tokenizer and model.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Generates text in chunks to handle long input sequences.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9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Query Handling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get_embedding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query_text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 Computes the embedding for a query.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generate_text_in_chunks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input_text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 model, tokenizer,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max_length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 Generates text in chunks using GPT-2.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10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Web API Endpoint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/chat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 Handles POST requests to generate responses based on user input, retrieves relevant documents, computes similarity, and generates text.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07775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Aerial view of two persons skiing">
            <a:extLst>
              <a:ext uri="{FF2B5EF4-FFF2-40B4-BE49-F238E27FC236}">
                <a16:creationId xmlns:a16="http://schemas.microsoft.com/office/drawing/2014/main" id="{3157C130-A151-49C9-841C-4727F37F331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4"/>
          <a:srcRect l="21670" r="21670"/>
          <a:stretch/>
        </p:blipFill>
        <p:spPr>
          <a:xfrm>
            <a:off x="10040293" y="430213"/>
            <a:ext cx="1610370" cy="5997574"/>
          </a:xfr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B9577759-E9AA-FE66-348B-67354E6661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3596" y="281722"/>
            <a:ext cx="3036097" cy="6294556"/>
          </a:xfrm>
          <a:prstGeom prst="rect">
            <a:avLst/>
          </a:prstGeo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2C6AB19D-7F60-0258-871F-2562ECB5AD7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43731" y="3840603"/>
            <a:ext cx="3134162" cy="2019582"/>
          </a:xfrm>
          <a:prstGeom prst="rect">
            <a:avLst/>
          </a:prstGeom>
        </p:spPr>
      </p:pic>
      <p:cxnSp>
        <p:nvCxnSpPr>
          <p:cNvPr id="14" name="מחבר: מרפקי 13">
            <a:extLst>
              <a:ext uri="{FF2B5EF4-FFF2-40B4-BE49-F238E27FC236}">
                <a16:creationId xmlns:a16="http://schemas.microsoft.com/office/drawing/2014/main" id="{67A42CCF-7AFE-786A-6EF0-89C361734DC6}"/>
              </a:ext>
            </a:extLst>
          </p:cNvPr>
          <p:cNvCxnSpPr>
            <a:cxnSpLocks/>
            <a:endCxn id="7" idx="0"/>
          </p:cNvCxnSpPr>
          <p:nvPr/>
        </p:nvCxnSpPr>
        <p:spPr>
          <a:xfrm flipV="1">
            <a:off x="3241141" y="3840603"/>
            <a:ext cx="3669671" cy="2505876"/>
          </a:xfrm>
          <a:prstGeom prst="bentConnector4">
            <a:avLst>
              <a:gd name="adj1" fmla="val 28648"/>
              <a:gd name="adj2" fmla="val 109123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תיבת טקסט 17">
            <a:extLst>
              <a:ext uri="{FF2B5EF4-FFF2-40B4-BE49-F238E27FC236}">
                <a16:creationId xmlns:a16="http://schemas.microsoft.com/office/drawing/2014/main" id="{E7808D06-D8AD-33BD-4835-6DADA2E8E99A}"/>
              </a:ext>
            </a:extLst>
          </p:cNvPr>
          <p:cNvSpPr txBox="1"/>
          <p:nvPr/>
        </p:nvSpPr>
        <p:spPr>
          <a:xfrm>
            <a:off x="5346749" y="326855"/>
            <a:ext cx="19024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Flow Diagram</a:t>
            </a:r>
          </a:p>
        </p:txBody>
      </p:sp>
    </p:spTree>
    <p:extLst>
      <p:ext uri="{BB962C8B-B14F-4D97-AF65-F5344CB8AC3E}">
        <p14:creationId xmlns:p14="http://schemas.microsoft.com/office/powerpoint/2010/main" val="1635660513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theme/theme1.xml><?xml version="1.0" encoding="utf-8"?>
<a:theme xmlns:a="http://schemas.openxmlformats.org/drawingml/2006/main" name="FrostyVTI">
  <a:themeElements>
    <a:clrScheme name="Frosty">
      <a:dk1>
        <a:sysClr val="windowText" lastClr="000000"/>
      </a:dk1>
      <a:lt1>
        <a:sysClr val="window" lastClr="FFFFFF"/>
      </a:lt1>
      <a:dk2>
        <a:srgbClr val="0B2827"/>
      </a:dk2>
      <a:lt2>
        <a:srgbClr val="DAE3E3"/>
      </a:lt2>
      <a:accent1>
        <a:srgbClr val="767E37"/>
      </a:accent1>
      <a:accent2>
        <a:srgbClr val="B495C2"/>
      </a:accent2>
      <a:accent3>
        <a:srgbClr val="8FA3A3"/>
      </a:accent3>
      <a:accent4>
        <a:srgbClr val="CE7F01"/>
      </a:accent4>
      <a:accent5>
        <a:srgbClr val="D15A29"/>
      </a:accent5>
      <a:accent6>
        <a:srgbClr val="B88470"/>
      </a:accent6>
      <a:hlink>
        <a:srgbClr val="B57001"/>
      </a:hlink>
      <a:folHlink>
        <a:srgbClr val="996209"/>
      </a:folHlink>
    </a:clrScheme>
    <a:fontScheme name="Frosted Leaf">
      <a:majorFont>
        <a:latin typeface="Goudy Old Style"/>
        <a:ea typeface=""/>
        <a:cs typeface=""/>
      </a:majorFont>
      <a:minorFont>
        <a:latin typeface="Avenir Next LT Pro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ostyVTI" id="{DD283BC3-E0B6-4E4B-91CF-F0F54D51BB21}" vid="{3EE220F7-F497-4893-BE1F-7BB1D607421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8954E08-A2C8-44D4-BABF-5531D0DF1FA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8AE25C0-66E9-4E74-9814-75E5D2A6CABE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8FEDA63D-DE73-4ED5-BDF0-D3D9FD35E1ED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{4DA31A83-3264-435D-B158-062C63C4B629}tf11158769_win32</Template>
  <TotalTime>38</TotalTime>
  <Words>772</Words>
  <Application>Microsoft Office PowerPoint</Application>
  <PresentationFormat>מסך רחב</PresentationFormat>
  <Paragraphs>129</Paragraphs>
  <Slides>15</Slides>
  <Notes>15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6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15</vt:i4>
      </vt:variant>
    </vt:vector>
  </HeadingPairs>
  <TitlesOfParts>
    <vt:vector size="22" baseType="lpstr">
      <vt:lpstr>Arial</vt:lpstr>
      <vt:lpstr>Arial Unicode MS</vt:lpstr>
      <vt:lpstr>Avenir Next LT Pro</vt:lpstr>
      <vt:lpstr>Calibri</vt:lpstr>
      <vt:lpstr>Goudy Old Style</vt:lpstr>
      <vt:lpstr>Wingdings</vt:lpstr>
      <vt:lpstr>FrostyVTI</vt:lpstr>
      <vt:lpstr>RAG  DS-17 2024 Guy Yarhi</vt:lpstr>
      <vt:lpstr>מצגת של PowerPoint‏</vt:lpstr>
      <vt:lpstr>Introduction</vt:lpstr>
      <vt:lpstr> Components:  Data Source: Document Database Retrieval Mechanism: Embedding Generation, Similarity Search Generation Model: GPT-2 Model Interaction Layer: Flask Application    Workflow: Data Ingestion → Embedding Creation → Query Handling → Response Generation  Image: TBD  A clear architecture diagram showing the interaction between the components: Document Database, Retrieval Mechanism, Generation Model, and Flask Application.</vt:lpstr>
      <vt:lpstr>מצגת של PowerPoint‏</vt:lpstr>
      <vt:lpstr>Data Diagram</vt:lpstr>
      <vt:lpstr>Data Diagram and Storage</vt:lpstr>
      <vt:lpstr>מצגת של PowerPoint‏</vt:lpstr>
      <vt:lpstr>מצגת של PowerPoint‏</vt:lpstr>
      <vt:lpstr>Data Diagram</vt:lpstr>
      <vt:lpstr>Query and Document Embeddings</vt:lpstr>
      <vt:lpstr>Data Diagram</vt:lpstr>
      <vt:lpstr>Interaction with Flask</vt:lpstr>
      <vt:lpstr>Summary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איילה ירחי</dc:creator>
  <cp:lastModifiedBy>איילה ירחי</cp:lastModifiedBy>
  <cp:revision>10</cp:revision>
  <dcterms:created xsi:type="dcterms:W3CDTF">2024-09-08T23:17:26Z</dcterms:created>
  <dcterms:modified xsi:type="dcterms:W3CDTF">2024-09-09T09:21:24Z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